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Lăudaţi pe Domnul Dumnezeu,</a:t>
            </a:r>
            <a:br/>
            <a:r>
              <a:t>cei ce aţi fost de El creaţi;</a:t>
            </a:r>
            <a:br/>
            <a:r>
              <a:t>slăviţi, voi ceruri şi pământ</a:t>
            </a:r>
            <a:br/>
            <a:r>
              <a:t>pe Tatăl, Fiul, Duhul Sfânt!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