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Lăudaţi puterea lui Isus!</a:t>
            </a:r>
            <a:br/>
            <a:r>
              <a:t>Voi, îngeri, vă-nchinaţi,</a:t>
            </a:r>
            <a:br/>
            <a:r>
              <a:t>coroana de-mpărat luaţi</a:t>
            </a:r>
            <a:br/>
            <a:r>
              <a:t>și Îl încoronaţi!</a:t>
            </a:r>
            <a:br/>
            <a:r>
              <a:t>Coroana de-mpărat luaţi</a:t>
            </a:r>
            <a:br/>
            <a:r>
              <a:t>și Îl încoronaţi!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voi, martiri de sub altar,</a:t>
            </a:r>
            <a:br/>
            <a:r>
              <a:t>cu toţi vă închinaţi,</a:t>
            </a:r>
            <a:br/>
            <a:r>
              <a:t>odrasla lui Isai lăudaţi</a:t>
            </a:r>
            <a:br/>
            <a:r>
              <a:t>și Îl încoronaţi!</a:t>
            </a:r>
            <a:br/>
            <a:r>
              <a:t>Odrasla lui Isai lăudaţi</a:t>
            </a:r>
            <a:br/>
            <a:r>
              <a:t>și Îl încoronaţi!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Voi, cei aleşi de Dumnezeu,</a:t>
            </a:r>
            <a:br/>
            <a:r>
              <a:t>de El răscumpăraţi,</a:t>
            </a:r>
            <a:br/>
            <a:r>
              <a:t>lăudaţi-L pe Emanuel</a:t>
            </a:r>
            <a:br/>
            <a:r>
              <a:t>și Îl încoronaţi!</a:t>
            </a:r>
            <a:br/>
            <a:r>
              <a:t>Lăudaţi-L pe Emanuel</a:t>
            </a:r>
            <a:br/>
            <a:r>
              <a:t>și Îl încoronaţi!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Daţi slavă Domnului Isus,</a:t>
            </a:r>
            <a:br/>
            <a:r>
              <a:t>aduceţi sfânt onor</a:t>
            </a:r>
            <a:br/>
            <a:r>
              <a:t>și veşnic să-L încoronăm</a:t>
            </a:r>
            <a:br/>
            <a:r>
              <a:t>ca Domn al tuturor!</a:t>
            </a:r>
            <a:br/>
            <a:r>
              <a:t>Și veşnic să-L încoronăm</a:t>
            </a:r>
            <a:br/>
            <a:r>
              <a:t>ca Domn al tuturor!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