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Laudă, o, suflete, pe Domnul</a:t>
            </a:r>
            <a:br/>
            <a:r>
              <a:t>și-ofranda buzelor adu-I.</a:t>
            </a:r>
            <a:br/>
            <a:r>
              <a:t>Liber şi vindecat în totul,</a:t>
            </a:r>
            <a:br/>
            <a:r>
              <a:t>îi cântă veşnic numai Lui!</a:t>
            </a:r>
            <a:br/>
            <a:r>
              <a:t>Aleluia, Aleluia! Cântă veşnic Regelui!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Dă-I slavă pentru-a Sa-ndurare</a:t>
            </a:r>
            <a:br/>
            <a:r>
              <a:t>ce-a întărit pe credincioşi.</a:t>
            </a:r>
            <a:br/>
            <a:r>
              <a:t>Grabnic la binecuvântare</a:t>
            </a:r>
            <a:br/>
            <a:r>
              <a:t>e Domnul nostru Glorios!</a:t>
            </a:r>
            <a:br/>
            <a:r>
              <a:t>Aleluia, Aleluia! Cântă pe Cel Glorios!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suntem toţi aici vremelnici,</a:t>
            </a:r>
            <a:br/>
            <a:r>
              <a:t>iarbă uscată-n aspru vânt,</a:t>
            </a:r>
            <a:br/>
            <a:r>
              <a:t>dar îndurarea-I ţine veşnic,</a:t>
            </a:r>
            <a:br/>
            <a:r>
              <a:t>mila nu va pieri nicicând.</a:t>
            </a:r>
            <a:br/>
            <a:r>
              <a:t>Aleluia, Aleluia! Cântă, ʼnalţă pe Cel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Îngeri din slavă Îl adoră,</a:t>
            </a:r>
            <a:br/>
            <a:r>
              <a:t>sfinţii se pleacă-n faţa Lui,</a:t>
            </a:r>
            <a:br/>
            <a:r>
              <a:t>neamuri cântând Îl înconjoară</a:t>
            </a:r>
            <a:br/>
            <a:r>
              <a:t>pe Dumnezeul Harului.</a:t>
            </a:r>
            <a:br/>
            <a:r>
              <a:t>Aleluia, Aleluia! Slavă, Domn al harului!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