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 să izvorască</a:t>
            </a:r>
            <a:br/>
            <a:r>
              <a:t>Din fiinţa mea mereu</a:t>
            </a:r>
            <a:br/>
            <a:r>
              <a:t>Pentru Tine, pentru Tine,</a:t>
            </a:r>
            <a:br/>
            <a:r>
              <a:t> Sfinte Dumnezeul meu.</a:t>
            </a:r>
            <a:br/>
            <a:r>
              <a:t>Laudă, laudă, laudă</a:t>
            </a:r>
            <a:br/>
            <a:r>
              <a:t>Ţie-Ţi cânt neîncetat,</a:t>
            </a:r>
            <a:br/>
            <a:r>
              <a:t>Ţie-Ţi cânt neîncetat,</a:t>
            </a:r>
            <a:br/>
            <a:r>
              <a:t>Ţie, Creatorul lumii,</a:t>
            </a:r>
            <a:br/>
            <a:r>
              <a:t>Tatăl meu Cel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Laudă să mi se-aprindă</a:t>
            </a:r>
            <a:br/>
            <a:r>
              <a:t>Pe al inimii altar</a:t>
            </a:r>
            <a:br/>
            <a:r>
              <a:t>Pentru Tine, pentru Tine,</a:t>
            </a:r>
            <a:br/>
            <a:r>
              <a:t>Nesecat izvor de har.</a:t>
            </a:r>
            <a:br/>
            <a:r>
              <a:t>Laudă, laudă, laudă</a:t>
            </a:r>
            <a:br/>
            <a:r>
              <a:t>Ţie-Ţi cânt neîncetat,</a:t>
            </a:r>
            <a:br/>
            <a:r>
              <a:t>Ţie-Ţi cânt neîncetat,</a:t>
            </a:r>
            <a:br/>
            <a:r>
              <a:t>Ţie, Creatorul lumii,</a:t>
            </a:r>
            <a:br/>
            <a:r>
              <a:t>Tatăl meu Cel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Laudă să cânte-ntruna</a:t>
            </a:r>
            <a:br/>
            <a:r>
              <a:t>Gura mea înflăcărat</a:t>
            </a:r>
            <a:br/>
            <a:r>
              <a:t>Pentru Tine, pentru Tine,</a:t>
            </a:r>
            <a:br/>
            <a:r>
              <a:t>Cel ce m-ai răscumpărat.</a:t>
            </a:r>
            <a:br/>
            <a:r>
              <a:t>Laudă, laudă, laudă</a:t>
            </a:r>
            <a:br/>
            <a:r>
              <a:t>Ţie-Ţi cânt neîncetat,</a:t>
            </a:r>
            <a:br/>
            <a:r>
              <a:t>Ţie-Ţi cânt neîncetat,</a:t>
            </a:r>
            <a:br/>
            <a:r>
              <a:t>Ţie, Creatorul lumii,</a:t>
            </a:r>
            <a:br/>
            <a:r>
              <a:t>Tatăl meu Cel Minunat.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Laudă să se înalţe</a:t>
            </a:r>
            <a:br/>
            <a:r>
              <a:t>Din tot ce trăiesc şi sunt</a:t>
            </a:r>
            <a:br/>
            <a:r>
              <a:t>Pentru Tine, pentru Tine,</a:t>
            </a:r>
            <a:br/>
            <a:r>
              <a:t>Dumnezeul meu Preasfânt.</a:t>
            </a:r>
            <a:br/>
            <a:r>
              <a:t>Laudă, laudă, laudă</a:t>
            </a:r>
            <a:br/>
            <a:r>
              <a:t>Ţie-Ţi cânt neîncetat,</a:t>
            </a:r>
            <a:br/>
            <a:r>
              <a:t>Ţie-Ţi cânt neîncetat,</a:t>
            </a:r>
            <a:br/>
            <a:r>
              <a:t>Ţie, Creatorul lumii,</a:t>
            </a:r>
            <a:br/>
            <a:r>
              <a:t>Tatăl meu Cel Minunat.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Laudă mereu mai nouă</a:t>
            </a:r>
            <a:br/>
            <a:r>
              <a:t>Fie viaţa mea deplin</a:t>
            </a:r>
            <a:br/>
            <a:r>
              <a:t>Pentru Tine, pentru Tine,</a:t>
            </a:r>
            <a:br/>
            <a:r>
              <a:t>Veşnic Dumnezeu, amin!</a:t>
            </a:r>
            <a:br/>
            <a:r>
              <a:t>Laudă, laudă, laudă</a:t>
            </a:r>
            <a:br/>
            <a:r>
              <a:t>Ţie-Ţi cânt neîncetat,</a:t>
            </a:r>
            <a:br/>
            <a:r>
              <a:t>Ţie-Ţi cânt neîncetat,</a:t>
            </a:r>
            <a:br/>
            <a:r>
              <a:t>Ţie, Creatorul lumii,</a:t>
            </a:r>
            <a:br/>
            <a:r>
              <a:t>Tatăl meu Cel Minunat.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