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Lui te roagă, El ţine ce-a promis;</a:t>
            </a:r>
            <a:br/>
            <a:r>
              <a:t>Lui te roagă şi nu te da învins!</a:t>
            </a:r>
            <a:br/>
            <a:r>
              <a:t>Stai şi-aşteaptă,</a:t>
            </a:r>
            <a:br/>
            <a:r>
              <a:t>răspunsul vine-acum,</a:t>
            </a:r>
            <a:br/>
            <a:r>
              <a:t>stai şi-aşteaptă</a:t>
            </a:r>
            <a:br/>
            <a:r>
              <a:t>căci Domnul este bun.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Cere-ntruna şi Domnul îţi va da,</a:t>
            </a:r>
            <a:br/>
            <a:r>
              <a:t>cere-ntruna, El nu te va lăsa.</a:t>
            </a:r>
            <a:br/>
            <a:r>
              <a:t>Doar răbdare</a:t>
            </a:r>
            <a:br/>
            <a:r>
              <a:t>și roagă-te mereu,</a:t>
            </a:r>
            <a:br/>
            <a:r>
              <a:t>doar răbdare,</a:t>
            </a:r>
            <a:br/>
            <a:r>
              <a:t>lucrează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Lui te roagă când vine-al morţii ceas,</a:t>
            </a:r>
            <a:br/>
            <a:r>
              <a:t>Lui te roagă când singur ai rămas.</a:t>
            </a:r>
            <a:br/>
            <a:r>
              <a:t>Stai şi crede,</a:t>
            </a:r>
            <a:br/>
            <a:r>
              <a:t>rămâi îngenunchiat,</a:t>
            </a:r>
            <a:br/>
            <a:r>
              <a:t>Domnul vede,</a:t>
            </a:r>
            <a:br/>
            <a:r>
              <a:t>eşti binecuvântat!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