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Măreţul har m-a mântuit</a:t>
            </a:r>
            <a:br/>
            <a:r>
              <a:t>pe mine din păcat.</a:t>
            </a:r>
            <a:br/>
            <a:r>
              <a:t>Pierdut eram, dar m-a găsit,</a:t>
            </a:r>
            <a:br/>
            <a:r>
              <a:t>de moarte m-a scăpat.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Măreţul har m-a învăţat</a:t>
            </a:r>
            <a:br/>
            <a:r>
              <a:t>s-o rup cu orice rău.</a:t>
            </a:r>
            <a:br/>
            <a:r>
              <a:t>Ce scump mi-e azi tot harul dat;</a:t>
            </a:r>
            <a:br/>
            <a:r>
              <a:t>trăiesc prin el mereu.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Dureri, batjocuri, prigoniri,</a:t>
            </a:r>
            <a:br/>
            <a:r>
              <a:t>adese-am întâlnit;</a:t>
            </a:r>
            <a:br/>
            <a:r>
              <a:t>prin harul marii Lui iubiri</a:t>
            </a:r>
            <a:br/>
            <a:r>
              <a:t>eu toate-am biruit.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Prin har ajunge-voi în cer,</a:t>
            </a:r>
            <a:br/>
            <a:r>
              <a:t>cu slavă îmbrăcat</a:t>
            </a:r>
            <a:br/>
            <a:r>
              <a:t>și voi slăvi în veşnicii</a:t>
            </a:r>
            <a:br/>
            <a:r>
              <a:t>pe Cel ce har mi-a 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