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Măreț, Nevăzut și doar Tu Înțelept,</a:t>
            </a:r>
            <a:br/>
            <a:r>
              <a:t>Stăpân, Nepătruns, Milostiv, Bun și Drept!</a:t>
            </a:r>
            <a:br/>
            <a:r>
              <a:t>Ești fără-nceput și ești fără sfârșit,</a:t>
            </a:r>
            <a:br/>
            <a:r>
              <a:t>Tu, Alfa, Omega, în veci preamărit.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Ești Blând ca lumina și Neobosit,</a:t>
            </a:r>
            <a:br/>
            <a:r>
              <a:t>domnind cu putere, în toate-mplinit;</a:t>
            </a:r>
            <a:br/>
            <a:r>
              <a:t>Dreptatea-Ți se ʼnalță și-i fără hotar,</a:t>
            </a:r>
            <a:br/>
            <a:r>
              <a:t>din norii Tăi torni Bunătate și Har.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viață ai dat celor mari, celor mici,</a:t>
            </a:r>
            <a:br/>
            <a:r>
              <a:t>Tu dai și Tu iei, Tu cobori și ridici.</a:t>
            </a:r>
            <a:br/>
            <a:r>
              <a:t>Noi trecem ca iarba, zburăm ca un nor,</a:t>
            </a:r>
            <a:br/>
            <a:r>
              <a:t>dar Tu ești Statornic și Nemuritor.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Etern Tat-al slavei, ai Tăi slujitori</a:t>
            </a:r>
            <a:br/>
            <a:r>
              <a:t>cu fețele-ascunse Te-adoră-n splendori!</a:t>
            </a:r>
            <a:br/>
            <a:r>
              <a:t>Ne-ajut-a vedea că doar Gloria Ta</a:t>
            </a:r>
            <a:br/>
            <a:r>
              <a:t>Te-ascunde de noi. Toată lauda e-a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