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Măriţi, creştini, pe Dumnezeu,</a:t>
            </a:r>
            <a:br/>
            <a:r>
              <a:t>azi cerul e deschis!</a:t>
            </a:r>
            <a:br/>
            <a:r>
              <a:t>Ne-a dăruit pe Fiul Său,</a:t>
            </a:r>
            <a:br/>
            <a:r>
              <a:t>aşa cum a promis.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n-a venit ca împărat,</a:t>
            </a:r>
            <a:br/>
            <a:r>
              <a:t>nici în mărirea Sa,</a:t>
            </a:r>
            <a:br/>
            <a:r>
              <a:t>ci ca un rob de toţi uitat,</a:t>
            </a:r>
            <a:br/>
            <a:r>
              <a:t>viaţa a ne 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S-a smerit spre-a ne ʼnălţa</a:t>
            </a:r>
            <a:br/>
            <a:r>
              <a:t>în loc nepieritor.</a:t>
            </a:r>
            <a:br/>
            <a:r>
              <a:t>Veniţi, creştini, spre-a lăuda:</a:t>
            </a:r>
            <a:br/>
            <a:r>
              <a:t> Azi Domnul e cu noi!"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