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Măriţi pe Domnul</a:t>
            </a:r>
            <a:br/>
            <a:r>
              <a:t>căci El peste toate veghează,</a:t>
            </a:r>
            <a:br/>
            <a:r>
              <a:t>El vi-e Părinte şi El păsul vi-l înţelege;</a:t>
            </a:r>
            <a:br/>
            <a:r>
              <a:t>vă adunaţi, cu tot ce-aveţi vă-nchinaţi,</a:t>
            </a:r>
            <a:br/>
            <a:r>
              <a:t>lui Dumnezeu laudă să-I daţi!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Măriţi pe Domnul,</a:t>
            </a:r>
            <a:br/>
            <a:r>
              <a:t>pe Cel care totul conduce,</a:t>
            </a:r>
            <a:br/>
            <a:r>
              <a:t>ca pe aripi de vultur El v-a dus şi vă duce;</a:t>
            </a:r>
            <a:br/>
            <a:r>
              <a:t>El v-a ţinut pentru c-aşa I-a plăcut;</a:t>
            </a:r>
            <a:br/>
            <a:r>
              <a:t>spre voi El mila-Şi arată!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Măriţi pe Domnul,</a:t>
            </a:r>
            <a:br/>
            <a:r>
              <a:t>măriţi a Sa dragoste mare</a:t>
            </a:r>
            <a:br/>
            <a:r>
              <a:t>de care nimeni a ne despărţi nu e-n stare; </a:t>
            </a:r>
            <a:br/>
            <a:r>
              <a:t>căci Dumnezeu a dat chiar pe Fiul Său</a:t>
            </a:r>
            <a:br/>
            <a:r>
              <a:t>și-n El ne dă tot ce are!</a:t>
            </a:r>
            <a:br/>
            <a:r>
              <a:t>Măriţi pe Domnul</a:t>
            </a:r>
            <a:br/>
            <a:r>
              <a:t>cu inimi şi glasuri curate,</a:t>
            </a:r>
            <a:br/>
            <a:r>
              <a:t>cât ne-a iubit El, vom putea pricepe vreodată?</a:t>
            </a:r>
            <a:br/>
            <a:r>
              <a:t>Tată, dorim şi-acum şi-n veci să mărim</a:t>
            </a:r>
            <a:br/>
            <a:r>
              <a:t>iubirea Ta minunată!</a:t>
            </a:r>
            <a:br/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