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Mărire Ţie, Isuse,</a:t>
            </a:r>
            <a:br/>
            <a:r>
              <a:t>Cel ce ai înviat!</a:t>
            </a:r>
            <a:br/>
            <a:r>
              <a:t>Cel ce ai înviat!</a:t>
            </a:r>
            <a:br/>
            <a:r>
              <a:t>Al Tău popor Te măreşte,</a:t>
            </a:r>
            <a:br/>
            <a:r>
              <a:t>că l-ai răscumpărat,</a:t>
            </a:r>
            <a:br/>
            <a:r>
              <a:t>că l-ai răscumpărat,</a:t>
            </a:r>
            <a:br/>
            <a:r>
              <a:t>că l-ai răscumpărat!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 frumos al dreptăţii,</a:t>
            </a:r>
            <a:br/>
            <a:r>
              <a:t>măreţ ni Te iveşti!</a:t>
            </a:r>
            <a:br/>
            <a:r>
              <a:t>Măreţ ni Te iveşti!</a:t>
            </a:r>
            <a:br/>
            <a:r>
              <a:t>Cel ce alungi noaptea morţii</a:t>
            </a:r>
            <a:br/>
            <a:r>
              <a:t>acum Tu străluceşti,</a:t>
            </a:r>
            <a:br/>
            <a:r>
              <a:t>acum Tu străluceşti,</a:t>
            </a:r>
            <a:br/>
            <a:r>
              <a:t>acum Tu străluceşti!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odată Te-om vedea</a:t>
            </a:r>
            <a:br/>
            <a:r>
              <a:t>pe tronul Tău regesc,</a:t>
            </a:r>
            <a:br/>
            <a:r>
              <a:t>pe tronul Tău regesc</a:t>
            </a:r>
            <a:br/>
            <a:r>
              <a:t>și-n haine albe Te-om lăuda</a:t>
            </a:r>
            <a:br/>
            <a:r>
              <a:t>cu corul cel ceresc,</a:t>
            </a:r>
            <a:br/>
            <a:r>
              <a:t>cu corul cel ceresc,</a:t>
            </a:r>
            <a:br/>
            <a:r>
              <a:t>cu corul cel ceresc!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