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avem puţin de mers,</a:t>
            </a:r>
            <a:br/>
            <a:r>
              <a:t>pân-la Ținta mult dorită.</a:t>
            </a:r>
            <a:br/>
            <a:r>
              <a:t>Plânsul nostru va fi şters</a:t>
            </a:r>
            <a:br/>
            <a:r>
              <a:t>de lumina-nveşnicită.</a:t>
            </a:r>
            <a:br/>
            <a:r>
              <a:t>Plânsul nostru va fi şters,</a:t>
            </a:r>
            <a:br/>
            <a:r>
              <a:t>plânsul nostru va fi şters</a:t>
            </a:r>
            <a:br/>
            <a:r>
              <a:t>de lumina-nveşnicită.</a:t>
            </a:r>
            <a:br/>
            <a:r>
              <a:t>Mai avem puţin de stat</a:t>
            </a:r>
            <a:br/>
            <a:r>
              <a:t>pe pământul fără pace,</a:t>
            </a:r>
            <a:br/>
            <a:r>
              <a:t>şi în cerul minunat</a:t>
            </a:r>
            <a:br/>
            <a:r>
              <a:t>un etern popas vom face,</a:t>
            </a:r>
            <a:br/>
            <a:r>
              <a:t>și în cerul minunat,</a:t>
            </a:r>
            <a:br/>
            <a:r>
              <a:t>şi în cerul minunat</a:t>
            </a:r>
            <a:br/>
            <a:r>
              <a:t>un etern popas vom 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Mai avem puţin de dus</a:t>
            </a:r>
            <a:br/>
            <a:r>
              <a:t>crucea pregătirii noastre,</a:t>
            </a:r>
            <a:br/>
            <a:r>
              <a:t>şi zbura-vom mult mai sus</a:t>
            </a:r>
            <a:br/>
            <a:r>
              <a:t>de tăriile albastre,</a:t>
            </a:r>
            <a:br/>
            <a:r>
              <a:t>și zbura-vom mult mai sus,</a:t>
            </a:r>
            <a:br/>
            <a:r>
              <a:t>şi zbura-vom mult mai sus</a:t>
            </a:r>
            <a:br/>
            <a:r>
              <a:t>de tăriile albastre.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Mai avem puţin, puţin</a:t>
            </a:r>
            <a:br/>
            <a:r>
              <a:t>pân-la sfânta întâlnire</a:t>
            </a:r>
            <a:br/>
            <a:r>
              <a:t>în văzduhul cristalin</a:t>
            </a:r>
            <a:br/>
            <a:r>
              <a:t>cu Isus, preascumpul Mire,</a:t>
            </a:r>
            <a:br/>
            <a:r>
              <a:t>în văzduhul cristalin,</a:t>
            </a:r>
            <a:br/>
            <a:r>
              <a:t>în văzduhul cristalin</a:t>
            </a:r>
            <a:br/>
            <a:r>
              <a:t>cu Isus, preascumpul Mire.</a:t>
            </a:r>
            <a:br/>
            <a: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