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Mare bucurie azi</a:t>
            </a:r>
            <a:br/>
            <a:r>
              <a:t>din înalt coboară,</a:t>
            </a:r>
            <a:br/>
            <a:r>
              <a:t>vine-al mântuirii dar,</a:t>
            </a:r>
            <a:br/>
            <a:r>
              <a:t>inimii comoară!</a:t>
            </a:r>
            <a:br/>
            <a:r>
              <a:t>Nu-s fanfare, nici alai</a:t>
            </a:r>
            <a:br/>
            <a:r>
              <a:t>să încânte firea,</a:t>
            </a:r>
            <a:br/>
            <a:r>
              <a:t>al iubirii dar smerit</a:t>
            </a:r>
            <a:br/>
            <a:r>
              <a:t>vine prin Maria.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De uimire ceru-i plin,</a:t>
            </a:r>
            <a:br/>
            <a:r>
              <a:t>îngeri cântă-n coruri,</a:t>
            </a:r>
            <a:br/>
            <a:r>
              <a:t>Prinţul Păcii vine azi</a:t>
            </a:r>
            <a:br/>
            <a:r>
              <a:t>fără de onoruri.</a:t>
            </a:r>
            <a:br/>
            <a:r>
              <a:t>Mâini măiestre ce-au creat</a:t>
            </a:r>
            <a:br/>
            <a:r>
              <a:t>şi pământ şi stele</a:t>
            </a:r>
            <a:br/>
            <a:r>
              <a:t>stau la sânul mamei</a:t>
            </a:r>
            <a:br/>
            <a:r>
              <a:t>Lui fără de putere.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Vin păstori la blândul Miel,</a:t>
            </a:r>
            <a:br/>
            <a:r>
              <a:t>slava s-o privească,</a:t>
            </a:r>
            <a:br/>
            <a:r>
              <a:t>magii daruri Îi aduc</a:t>
            </a:r>
            <a:br/>
            <a:r>
              <a:t>să mărturisească:</a:t>
            </a:r>
            <a:br/>
            <a:r>
              <a:t>azi un Rege S-a născut,</a:t>
            </a:r>
            <a:br/>
            <a:r>
              <a:t>aur să primească</a:t>
            </a:r>
            <a:br/>
            <a:r>
              <a:t>și prin moartea Sa pe lemn,</a:t>
            </a:r>
            <a:br/>
            <a:r>
              <a:t>El să biruiască.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Fiu de Dumnezeu şi om,</a:t>
            </a:r>
            <a:br/>
            <a:r>
              <a:t>El e mântuirea,</a:t>
            </a:r>
            <a:br/>
            <a:r>
              <a:t>a-mpăcat cu Tatăl Sfânt</a:t>
            </a:r>
            <a:br/>
            <a:r>
              <a:t>toată omenirea.</a:t>
            </a:r>
            <a:br/>
            <a:r>
              <a:t>O, ce Salvator slăvit,</a:t>
            </a:r>
            <a:br/>
            <a:r>
              <a:t>ce minune-a firii:</a:t>
            </a:r>
            <a:br/>
            <a:r>
              <a:t>ieri, în Betleem un Prunc,</a:t>
            </a:r>
            <a:br/>
            <a:r>
              <a:t>azi, Stăpânul lumii!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