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Mi-e dor de veşnicie,</a:t>
            </a:r>
            <a:br/>
            <a:r>
              <a:t>mai dor ca orişicând,</a:t>
            </a:r>
            <a:br/>
            <a:r>
              <a:t>din lumea cea pustie,</a:t>
            </a:r>
            <a:br/>
            <a:r>
              <a:t>aş vrea să plec curând.</a:t>
            </a:r>
            <a:br/>
            <a:r>
              <a:t>Tânjesc de dor, mi-e sete de-un Izvor,</a:t>
            </a:r>
            <a:br/>
            <a:r>
              <a:t>de Râul cristalin, de cerul Tău senin.</a:t>
            </a:r>
            <a:br/>
            <a:r>
              <a:t>Departe-n zări, pe-a veşniciei mări</a:t>
            </a:r>
            <a:br/>
            <a:r>
              <a:t>aş vrea să vin Isus, la Tine sus.</a:t>
            </a:r>
            <a:br/>
            <a:r>
              <a:t>Nu-i linişte sub soare,</a:t>
            </a:r>
            <a:br/>
            <a:r>
              <a:t>nu-i pace pe pământ,</a:t>
            </a:r>
            <a:br/>
            <a:r>
              <a:t>sunt toate trecătoare</a:t>
            </a:r>
            <a:br/>
            <a:r>
              <a:t>ca norii duşi de vânt.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Tânjesc de dor, mi-e sete de-un Izvor,</a:t>
            </a:r>
            <a:br/>
            <a:r>
              <a:t>de Râul cristalin, de cerul Tău senin.</a:t>
            </a:r>
            <a:br/>
            <a:r>
              <a:t>Departe-n zări, pe-a veşniciei mări</a:t>
            </a:r>
            <a:br/>
            <a:r>
              <a:t>aş vrea să vin Isus, la Tine sus.</a:t>
            </a:r>
            <a:br/>
            <a:r>
              <a:t>Din lumea de suspine</a:t>
            </a:r>
            <a:br/>
            <a:r>
              <a:t>mă ia la Tine sus,</a:t>
            </a:r>
            <a:br/>
            <a:r>
              <a:t>mi-e dor să vin la Tine,</a:t>
            </a:r>
            <a:br/>
            <a:r>
              <a:t>iubitul meu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Tânjesc de dor, mi-e sete de-un Izvor,</a:t>
            </a:r>
            <a:br/>
            <a:r>
              <a:t>de Râul cristalin, de cerul Tău senin.</a:t>
            </a:r>
            <a:br/>
            <a:r>
              <a:t>Departe-n zări, pe-a veşniciei mări</a:t>
            </a:r>
            <a:br/>
            <a:r>
              <a:t>aş vrea să vin Isus, la Tine 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