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Minunat e Domnul,</a:t>
            </a:r>
            <a:br/>
            <a:r>
              <a:t>El, Lumina mea.</a:t>
            </a:r>
            <a:br/>
            <a:r>
              <a:t>Neţărmurită-i dragostea</a:t>
            </a:r>
            <a:br/>
            <a:r>
              <a:t>ce-a copleşit toată viaţa mea;</a:t>
            </a:r>
            <a:br/>
            <a:r>
              <a:t>imnuri din cer eu voi cânta</a:t>
            </a:r>
            <a:br/>
            <a:r>
              <a:t>despre Domnul meu.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Eu sunt astăzi liber,</a:t>
            </a:r>
            <a:br/>
            <a:r>
              <a:t>Domnul m-a iertat,</a:t>
            </a:r>
            <a:br/>
            <a:r>
              <a:t>din întuneric m-a scăpat</a:t>
            </a:r>
            <a:br/>
            <a:r>
              <a:t>dându-mi în dar însăşi viaţa Sa;</a:t>
            </a:r>
            <a:br/>
            <a:r>
              <a:t>El mă va duce-n slava Sa,</a:t>
            </a:r>
            <a:br/>
            <a:r>
              <a:t>Isus, Domnul meu.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Despre Domnul Isus</a:t>
            </a:r>
            <a:br/>
            <a:r>
              <a:t>veşnic voi cânta.</a:t>
            </a:r>
            <a:br/>
            <a:r>
              <a:t>Spune-voi la împovăraţi</a:t>
            </a:r>
            <a:br/>
            <a:r>
              <a:t>cum pot fi liberi, răscumpăraţi;</a:t>
            </a:r>
            <a:br/>
            <a:r>
              <a:t>tot ce-am primit voi folosi</a:t>
            </a:r>
            <a:br/>
            <a:r>
              <a:t>pentru Domnul meu.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