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Mulţumesc, mulţumesc,</a:t>
            </a:r>
            <a:br/>
            <a:r>
              <a:t>Dumnezeul meu,</a:t>
            </a:r>
            <a:br/>
            <a:r>
              <a:t>pentru tot ce primesc</a:t>
            </a:r>
            <a:br/>
            <a:r>
              <a:t>din belşug mereu!</a:t>
            </a:r>
            <a:br/>
            <a:r>
              <a:t>//: Mulţumesc, mulţumesc,</a:t>
            </a:r>
            <a:br/>
            <a:r>
              <a:t>pentru jertfa Ta,</a:t>
            </a:r>
            <a:br/>
            <a:r>
              <a:t>căci prin ea vieţuiesc</a:t>
            </a:r>
            <a:br/>
            <a:r>
              <a:t>și Te pot 'nălţa! ://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Mulţumesc, mulţumesc,</a:t>
            </a:r>
            <a:br/>
            <a:r>
              <a:t>pentru-al Tău Cuvânt,</a:t>
            </a:r>
            <a:br/>
            <a:r>
              <a:t>prin el pot să privesc</a:t>
            </a:r>
            <a:br/>
            <a:r>
              <a:t>viitorul sfânt!</a:t>
            </a:r>
            <a:br/>
            <a:r>
              <a:t>//: Mulţumesc, mulţumesc,</a:t>
            </a:r>
            <a:br/>
            <a:r>
              <a:t>pentru-ntregul har,</a:t>
            </a:r>
            <a:br/>
            <a:r>
              <a:t>doar atâta trăiesc</a:t>
            </a:r>
            <a:br/>
            <a:r>
              <a:t>cât mi-e scut şi far!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Mulţumesc, mulţumesc,</a:t>
            </a:r>
            <a:br/>
            <a:r>
              <a:t>pentru c-ai deschis</a:t>
            </a:r>
            <a:br/>
            <a:r>
              <a:t>prin al Tău Fiu ceresc</a:t>
            </a:r>
            <a:br/>
            <a:r>
              <a:t>noul Paradis!</a:t>
            </a:r>
            <a:br/>
            <a:r>
              <a:t>//: Mulţumesc, mulţumesc!</a:t>
            </a:r>
            <a:br/>
            <a:r>
              <a:t>Eşti nemărginit în ce dai.</a:t>
            </a:r>
            <a:br/>
            <a:r>
              <a:t>Te slăvesc,</a:t>
            </a:r>
            <a:br/>
            <a:r>
              <a:t>Tatăl meu iubit!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