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'Nainte-n luptă să intrăm</a:t>
            </a:r>
            <a:br/>
            <a:r>
              <a:t>pe câmpul de război;</a:t>
            </a:r>
            <a:br/>
            <a:r>
              <a:t>stindardul sus să-l ridicăm</a:t>
            </a:r>
            <a:br/>
            <a:r>
              <a:t>pe dealuri şi prin văi.</a:t>
            </a:r>
            <a:br/>
            <a:r>
              <a:t>Cel rău răcneşte ca un leu</a:t>
            </a:r>
            <a:br/>
            <a:r>
              <a:t>în vale-acolo jos,</a:t>
            </a:r>
            <a:br/>
            <a:r>
              <a:t>credinţa ne va da mereu</a:t>
            </a:r>
            <a:br/>
            <a:r>
              <a:t>izbânda prin Hristos.</a:t>
            </a:r>
            <a:br/>
            <a:r>
              <a:t>Doar prin credinţă-nvingi,</a:t>
            </a:r>
            <a:br/>
            <a:r>
              <a:t>doar prin credinţă-nvingi,</a:t>
            </a:r>
            <a:br/>
            <a:r>
              <a:t>tu, credinţă, tare eşti,</a:t>
            </a:r>
            <a:br/>
            <a:r>
              <a:t>păcatul biruieşti.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Credinţa-n Tatăl, în Hristos</a:t>
            </a:r>
            <a:br/>
            <a:r>
              <a:t>şi-n veşnicul Duh Sfânt</a:t>
            </a:r>
            <a:br/>
            <a:r>
              <a:t>ne dă putere să trăim</a:t>
            </a:r>
            <a:br/>
            <a:r>
              <a:t>în Noul Legământ.</a:t>
            </a:r>
            <a:br/>
            <a:r>
              <a:t>A crucii veste-a strălucit</a:t>
            </a:r>
            <a:br/>
            <a:r>
              <a:t>şi noaptea-a alungat,</a:t>
            </a:r>
            <a:br/>
            <a:r>
              <a:t>o, câţi martiri, cu mult curaj</a:t>
            </a:r>
            <a:br/>
            <a:r>
              <a:t>crezând, au triumfat!</a:t>
            </a:r>
            <a:br/>
            <a:r>
              <a:t>Doar prin credinţă-nvingi,</a:t>
            </a:r>
            <a:br/>
            <a:r>
              <a:t>doar prin credinţă-nvingi,</a:t>
            </a:r>
            <a:br/>
            <a:r>
              <a:t>tu, credinţă, tare eşti,</a:t>
            </a:r>
            <a:br/>
            <a:r>
              <a:t>păcatul biruieşti.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Noi suntem slabi în încercări,</a:t>
            </a:r>
            <a:br/>
            <a:r>
              <a:t>ispite vin mereu;</a:t>
            </a:r>
            <a:br/>
            <a:r>
              <a:t>crezând în El, le biruim,</a:t>
            </a:r>
            <a:br/>
            <a:r>
              <a:t>cu noi e Dumnezeu.</a:t>
            </a:r>
            <a:br/>
            <a:r>
              <a:t>Şi coiful mântuirii, azi,</a:t>
            </a:r>
            <a:br/>
            <a:r>
              <a:t>oricine-l va purta</a:t>
            </a:r>
            <a:br/>
            <a:r>
              <a:t>va fi prin har învingător</a:t>
            </a:r>
            <a:br/>
            <a:r>
              <a:t>în toată viaţa sa.</a:t>
            </a:r>
            <a:br/>
            <a:r>
              <a:t>Doar prin credinţă-nvingi,</a:t>
            </a:r>
            <a:br/>
            <a:r>
              <a:t>doar prin credinţă-nvingi,</a:t>
            </a:r>
            <a:br/>
            <a:r>
              <a:t>tu, credinţă, tare eşti,</a:t>
            </a:r>
            <a:br/>
            <a:r>
              <a:t>păcatul biruieşti.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