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de frica pedepsirii</a:t>
            </a:r>
            <a:br/>
            <a:r>
              <a:t>voia Ta primesc,</a:t>
            </a:r>
            <a:br/>
            <a:r>
              <a:t>ci-Ţi urmez supus, Isuse,</a:t>
            </a:r>
            <a:br/>
            <a:r>
              <a:t>ci-Ţi urmez supus, Isuse, </a:t>
            </a:r>
            <a:br/>
            <a:r>
              <a:t>fiindcă Te iubesc,</a:t>
            </a:r>
            <a:br/>
            <a:r>
              <a:t>ci-Ţi urmez supus, Isuse,</a:t>
            </a:r>
            <a:br/>
            <a:r>
              <a:t>ci-Ţi urmez supus, Isuse,</a:t>
            </a:r>
            <a:br/>
            <a:r>
              <a:t>fiindcă Te iubesc, fiindcă Te iubesc.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de dragul plăţii Tale</a:t>
            </a:r>
            <a:br/>
            <a:r>
              <a:t>astăzi Îţi slujesc,</a:t>
            </a:r>
            <a:br/>
            <a:r>
              <a:t>ci m-am dat cu totul Ţie,</a:t>
            </a:r>
            <a:br/>
            <a:r>
              <a:t>ci m-am dat cu totul Ţie</a:t>
            </a:r>
            <a:br/>
            <a:r>
              <a:t>fiindcă Te iubesc,</a:t>
            </a:r>
            <a:br/>
            <a:r>
              <a:t>ci m-am dat cu totul Ţie,</a:t>
            </a:r>
            <a:br/>
            <a:r>
              <a:t>ci m-am dat cu totul Ţie</a:t>
            </a:r>
            <a:br/>
            <a:r>
              <a:t>fiindcă Te iubesc, fiindcă Te iubesc.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din datină sau formă</a:t>
            </a:r>
            <a:br/>
            <a:r>
              <a:t>calea Ta păşesc,</a:t>
            </a:r>
            <a:br/>
            <a:r>
              <a:t>ci frumʼseţea Ta m-atrage,</a:t>
            </a:r>
            <a:br/>
            <a:r>
              <a:t>ci frumʼseţea Ta m-atrage</a:t>
            </a:r>
            <a:br/>
            <a:r>
              <a:t>fiindcă Te iubesc,</a:t>
            </a:r>
            <a:br/>
            <a:r>
              <a:t>ci frumʼseţea Ta m-atrage,</a:t>
            </a:r>
            <a:br/>
            <a:r>
              <a:t>ci frumʼseţea Ta m-atrage</a:t>
            </a:r>
            <a:br/>
            <a:r>
              <a:t>fiindcă Te iubesc, fiindcă Te iubesc.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mai mult, mai mult, Isuse,</a:t>
            </a:r>
            <a:br/>
            <a:r>
              <a:t>viaţa-mi alipesc</a:t>
            </a:r>
            <a:br/>
            <a:r>
              <a:t>de Fiinţa Ta preascumpă,</a:t>
            </a:r>
            <a:br/>
            <a:r>
              <a:t>de Fiinţa Ta preascumpă</a:t>
            </a:r>
            <a:br/>
            <a:r>
              <a:t>fiindcă Te iubesc,</a:t>
            </a:r>
            <a:br/>
            <a:r>
              <a:t>de Fiinţa Ta preascumpă,</a:t>
            </a:r>
            <a:br/>
            <a:r>
              <a:t>de Fiinţa Ta preascumpă</a:t>
            </a:r>
            <a:br/>
            <a:r>
              <a:t>fiindcă Te iubesc, fiindcă Te iubesc.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