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pot, o, Doamne să-nţeleg</a:t>
            </a:r>
            <a:br/>
            <a:r>
              <a:t>e mult prea mare Dragostea.</a:t>
            </a:r>
            <a:br/>
            <a:r>
              <a:t>Ai suferit în locul meu,</a:t>
            </a:r>
            <a:br/>
            <a:r>
              <a:t>pentru mine-ai dus crucea grea.</a:t>
            </a:r>
            <a:br/>
            <a:r>
              <a:t>Ce dragoste! Cum să-nţeleg?</a:t>
            </a:r>
            <a:br/>
            <a:r>
              <a:t>Te-ai dat la moarte-n locul meu.</a:t>
            </a:r>
            <a:br/>
            <a:r>
              <a:t>Tu, Cel Preasfânt şi Dumnezeu,</a:t>
            </a:r>
            <a:br/>
            <a:r>
              <a:t>Te-ai dat la moarte-n locul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 părăsit cerescul tron</a:t>
            </a:r>
            <a:br/>
            <a:r>
              <a:t>și ce adânc Te-ai umilit.</a:t>
            </a:r>
            <a:br/>
            <a:r>
              <a:t>Te-ai dezbrăcat de glorie,</a:t>
            </a:r>
            <a:br/>
            <a:r>
              <a:t>să porţi păcatul meu cumplit.</a:t>
            </a:r>
            <a:br/>
            <a:r>
              <a:t>Ce dragoste! Cum să-nţeleg?</a:t>
            </a:r>
            <a:br/>
            <a:r>
              <a:t>Te-ai dat la moarte-n locul meu.</a:t>
            </a:r>
            <a:br/>
            <a:r>
              <a:t>Tu, Cel Preasfânt şi Dumnezeu,</a:t>
            </a:r>
            <a:br/>
            <a:r>
              <a:t>Te-ai dat la moarte-n locul meu.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condamnare nu mă tem</a:t>
            </a:r>
            <a:br/>
            <a:r>
              <a:t>căci sunt al Tău, Tu m-ai salvat.</a:t>
            </a:r>
            <a:br/>
            <a:r>
              <a:t>Prin Tine fericit trăiesc,</a:t>
            </a:r>
            <a:br/>
            <a:r>
              <a:t>în harul Tău m-ai îmbrăcat.</a:t>
            </a:r>
            <a:br/>
            <a:r>
              <a:t>Ce dragoste! Cum să-nţeleg?</a:t>
            </a:r>
            <a:br/>
            <a:r>
              <a:t>Te-ai dat la moarte-n locul meu.</a:t>
            </a:r>
            <a:br/>
            <a:r>
              <a:t>Tu, Cel Preasfânt şi Dumnezeu,</a:t>
            </a:r>
            <a:br/>
            <a:r>
              <a:t>Te-ai dat la moarte-n locul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