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te-ndoi, ci crede că după orice nor</a:t>
            </a:r>
            <a:br/>
            <a:r>
              <a:t>e-un soare şi mai dulce, şi mai strălucitor.</a:t>
            </a:r>
            <a:br/>
            <a:r>
              <a:t>//: Nu norul este veşnic, ci soarele-i acel</a:t>
            </a:r>
            <a:br/>
            <a:r>
              <a:t>ce-nvinge şi rămâne stăpân în urmă, el. ://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te-ndoi, ci crede că dincolo de tot</a:t>
            </a:r>
            <a:br/>
            <a:r>
              <a:t>veghează Dumnezeul Puternic, Savaot.</a:t>
            </a:r>
            <a:br/>
            <a:r>
              <a:t>//: Că nici un păr nu-ţi cade, că nicio clipă nu-i,</a:t>
            </a:r>
            <a:br/>
            <a:r>
              <a:t>că nu-i nicio-ncercare decât prin voia Lui. ://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te uita la tine că eşti atât de slab,</a:t>
            </a:r>
            <a:br/>
            <a:r>
              <a:t>nici la vrăjmaşul care te-ar nimici degrabʼ.</a:t>
            </a:r>
            <a:br/>
            <a:r>
              <a:t>//: Nu te uita la ziduri, la porţile de fier,</a:t>
            </a:r>
            <a:br/>
            <a:r>
              <a:t>la ura ce scrâşneşte, ci uită-te la cer. ://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Căci dacă crezi puternic, nimica nu-i spre rău,</a:t>
            </a:r>
            <a:br/>
            <a:r>
              <a:t>ci totul se va-ntoarce spre-un şi mai bine-al tău.</a:t>
            </a:r>
            <a:br/>
            <a:r>
              <a:t>//: Nu te-ndoi, ci crede că-n ceasul cel mai greu,</a:t>
            </a:r>
            <a:br/>
            <a:r>
              <a:t>clipită de clipită, veghează Dumnezeu. 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