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Doamne, ia-mă-n sluj-ba Ta</a:t>
            </a:r>
            <a:br/>
            <a:r>
              <a:t>cu viaţa mea, cu tot ce am.</a:t>
            </a:r>
            <a:br/>
            <a:r>
              <a:t>Şi clipele, şi zilele</a:t>
            </a:r>
            <a:br/>
            <a:r>
              <a:t>să fie ale Tale.</a:t>
            </a:r>
            <a:br/>
            <a:r>
              <a:t>Ia-mă pe mine însumi,</a:t>
            </a:r>
            <a:br/>
            <a:r>
              <a:t>fii stăpân peste mine;</a:t>
            </a:r>
            <a:br/>
            <a:r>
              <a:t>ia-mă cu tot ce am, o, Doamne,</a:t>
            </a:r>
            <a:br/>
            <a:r>
              <a:t>și fă ce vrei cu mine.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Ia-mi gura, Doamne-n slujba Ta</a:t>
            </a:r>
            <a:br/>
            <a:r>
              <a:t>să Îţi vestească dragostea</a:t>
            </a:r>
            <a:br/>
            <a:r>
              <a:t>și buzele dreptatea Ta</a:t>
            </a:r>
            <a:br/>
            <a:r>
              <a:t>să o mărturisească.</a:t>
            </a:r>
            <a:br/>
            <a:r>
              <a:t>Ia-mă pe mine însumi,</a:t>
            </a:r>
            <a:br/>
            <a:r>
              <a:t>fii stăpân peste mine;</a:t>
            </a:r>
            <a:br/>
            <a:r>
              <a:t>ia-mă cu tot ce am, o, Doamne,</a:t>
            </a:r>
            <a:br/>
            <a:r>
              <a:t>și fă ce vrei cu mine.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Ia-mi glasul meu să cânte doar</a:t>
            </a:r>
            <a:br/>
            <a:r>
              <a:t>mărirea Ta şi-al Tău scump har,</a:t>
            </a:r>
            <a:br/>
            <a:r>
              <a:t>să laude-aşa cum Tu doreşti</a:t>
            </a:r>
            <a:br/>
            <a:r>
              <a:t>cereasca îndurare!</a:t>
            </a:r>
            <a:br/>
            <a:r>
              <a:t>Ia-mă pe mine însumi,</a:t>
            </a:r>
            <a:br/>
            <a:r>
              <a:t>fii stăpân peste mine;</a:t>
            </a:r>
            <a:br/>
            <a:r>
              <a:t>ia-mă cu tot ce am, o, Doamne,</a:t>
            </a:r>
            <a:br/>
            <a:r>
              <a:t>și fă ce vrei cu mine.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Smerit mă plec 'naintea Ta</a:t>
            </a:r>
            <a:br/>
            <a:r>
              <a:t>și Îţi supun voinţa mea.</a:t>
            </a:r>
            <a:br/>
            <a:r>
              <a:t>Te rog să-mi umpli inima</a:t>
            </a:r>
            <a:br/>
            <a:r>
              <a:t>cu dragoste de Tine!</a:t>
            </a:r>
            <a:br/>
            <a:r>
              <a:t>Ia-mă pe mine însumi,</a:t>
            </a:r>
            <a:br/>
            <a:r>
              <a:t>fii stăpân peste mine;</a:t>
            </a:r>
            <a:br/>
            <a:r>
              <a:t>ia-mă cu tot ce am, o, Doamne,</a:t>
            </a:r>
            <a:br/>
            <a:r>
              <a:t>și fă ce vrei cu mine.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