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Doamne, ia-mi Tu mâna şi mă condu</a:t>
            </a:r>
            <a:br/>
            <a:r>
              <a:t>acum şi-ntotdeauna, precum vrei Tu,</a:t>
            </a:r>
            <a:br/>
            <a:r>
              <a:t>că singur nu pot face un singur pas;</a:t>
            </a:r>
            <a:br/>
            <a:r>
              <a:t>de Tine, Doamne mare, eu nu mă las.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marea Ta-ndurare, acum aş vrea</a:t>
            </a:r>
            <a:br/>
            <a:r>
              <a:t>și inima mea, Doamne, să fie-a Ta;</a:t>
            </a:r>
            <a:br/>
            <a:r>
              <a:t>călăuzeşte, Doamne, un biet copil,</a:t>
            </a:r>
            <a:br/>
            <a:r>
              <a:t>căci mă încred în Tine, al Tău rămân.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Chiar dacă nu-nţeleg astăzi voia Ta,</a:t>
            </a:r>
            <a:br/>
            <a:r>
              <a:t>mă duci mereu la ţintă în viaţa mea.</a:t>
            </a:r>
            <a:br/>
            <a:r>
              <a:t>O, Doamne, ia-mi Tu mâna şi mă condu acum şi-ntotdeauna, precum vrei Tu.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