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 mare, când privesc eu lumea</a:t>
            </a:r>
            <a:br/>
            <a:r>
              <a:t>ce ai creat-o prin al Tău Cuvânt,</a:t>
            </a:r>
            <a:br/>
            <a:r>
              <a:t>fiinţele ce-mpodobesc natura</a:t>
            </a:r>
            <a:br/>
            <a:r>
              <a:t>cum le-ntreţii cu braţul Tău cel sfânt.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 Atunci Îţi cânt, Măreţ Stăpânitor:</a:t>
            </a:r>
            <a:br/>
            <a:r>
              <a:t>ce mare eşti, ce mare eşti!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 Atunci Îţi cânt, Măreţ Stăpânitor:</a:t>
            </a:r>
            <a:br/>
            <a:r>
              <a:t>ce mare eşti, ce mare eşti!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Privirea când mi-o ʼnalţ şi văd minunea: mulţimea astrelor lucind pe cer,</a:t>
            </a:r>
            <a:br/>
            <a:r>
              <a:t>măreţul soare, cât şi blânda lună,</a:t>
            </a:r>
            <a:br/>
            <a:r>
              <a:t>plutind, ca mingi de aur, prin eter,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 Atunci Îţi cânt, Măreţ Stăpânitor:</a:t>
            </a:r>
            <a:br/>
            <a:r>
              <a:t>ce mare eşti, ce mare eşti! ://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întâlnesc pe Domnu-n Cartea Sfântă și când zăresc mulţimea de-ndurări,</a:t>
            </a:r>
            <a:br/>
            <a:r>
              <a:t>pe-ai Săi aleşi cum i-a iubit întruna</a:t>
            </a:r>
            <a:br/>
            <a:r>
              <a:t>și i-a condus prin binecuvântări.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 Atunci Îţi cânt, Măreţ Stăpânitor:</a:t>
            </a:r>
            <a:br/>
            <a:r>
              <a:t>ce mare eşti, ce mare eşti! ://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Şi-L văd pe Domnul pe pământu-acesta</a:t>
            </a:r>
            <a:br/>
            <a:r>
              <a:t>ca serv, dar plin de dragoste şi har.</a:t>
            </a:r>
            <a:br/>
            <a:r>
              <a:t>Zăresc în duh amara-I suferinţă</a:t>
            </a:r>
            <a:br/>
            <a:r>
              <a:t>și mântuirea ce mi-o dă în dar.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 Atunci Îţi cânt, Măreţ Stăpânitor:</a:t>
            </a:r>
            <a:br/>
            <a:r>
              <a:t>ce mare eşti, ce mare eşti! ://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Când Domnul sfânt va reveni-n mărire</a:t>
            </a:r>
            <a:br/>
            <a:r>
              <a:t>și când voi sta uimit în faţa Sa,</a:t>
            </a:r>
            <a:br/>
            <a:r>
              <a:t>eu voi striga în sfântă adorare:</a:t>
            </a:r>
            <a:br/>
            <a:r>
              <a:t> Ce mare eşti, ce mare-i slava Ta!"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