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Doamne, strig în clipa grea:</a:t>
            </a:r>
            <a:br/>
            <a:r>
              <a:t>priveşte slăbiciunea mea,</a:t>
            </a:r>
            <a:br/>
            <a:r>
              <a:t>scăpare dă-mi cu mâna Ta;</a:t>
            </a:r>
            <a:br/>
            <a:r>
              <a:t>cum sunt, primeşte-mă!</a:t>
            </a:r>
            <a:br/>
            <a:r>
              <a:t>Cum sunt, primeşte-mă,</a:t>
            </a:r>
            <a:br/>
            <a:r>
              <a:t>n-am niciun ajutor!</a:t>
            </a:r>
            <a:br/>
            <a:r>
              <a:t>Tu eşti Mântuitorul meu,</a:t>
            </a:r>
            <a:br/>
            <a:r>
              <a:t>cum sunt, primeşte-mă!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Păcatul mă apasă greu;</a:t>
            </a:r>
            <a:br/>
            <a:r>
              <a:t>Te rog, mă scapă de cel rău!</a:t>
            </a:r>
            <a:br/>
            <a:r>
              <a:t>Doresc de-acum să fiu al Tău,</a:t>
            </a:r>
            <a:br/>
            <a:r>
              <a:t>cum sunt, primeşte-mă!</a:t>
            </a:r>
            <a:br/>
            <a:r>
              <a:t>Cum sunt, primeşte-mă,</a:t>
            </a:r>
            <a:br/>
            <a:r>
              <a:t>n-am niciun ajutor!</a:t>
            </a:r>
            <a:br/>
            <a:r>
              <a:t>Tu eşti Mântuitorul meu,</a:t>
            </a:r>
            <a:br/>
            <a:r>
              <a:t>cum sunt, primeşte-mă!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Putere, râvnă îmi lipsesc,</a:t>
            </a:r>
            <a:br/>
            <a:r>
              <a:t>încât şi ceea ce doresc</a:t>
            </a:r>
            <a:br/>
            <a:r>
              <a:t>precum aş vrea nu-ndeplinesc;</a:t>
            </a:r>
            <a:br/>
            <a:r>
              <a:t>cum sunt, primeşte-mă!</a:t>
            </a:r>
            <a:br/>
            <a:r>
              <a:t>Cum sunt, primeşte-mă,</a:t>
            </a:r>
            <a:br/>
            <a:r>
              <a:t>n-am niciun ajutor!</a:t>
            </a:r>
            <a:br/>
            <a:r>
              <a:t>Tu eşti Mântuitorul meu,</a:t>
            </a:r>
            <a:br/>
            <a:r>
              <a:t>cum sunt, primeşte-mă!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Te-aştept acum ca un sărac,</a:t>
            </a:r>
            <a:br/>
            <a:r>
              <a:t>dar nu sunt, Doamne, disperat</a:t>
            </a:r>
            <a:br/>
            <a:r>
              <a:t>știind că Tu eşti îndurat;</a:t>
            </a:r>
            <a:br/>
            <a:r>
              <a:t>cum sunt, primeşte-mă!</a:t>
            </a:r>
            <a:br/>
            <a:r>
              <a:t>Cum sunt, primeşte-mă,</a:t>
            </a:r>
            <a:br/>
            <a:r>
              <a:t>n-am niciun ajutor!</a:t>
            </a:r>
            <a:br/>
            <a:r>
              <a:t>Tu eşti Mântuitorul meu,</a:t>
            </a:r>
            <a:br/>
            <a:r>
              <a:t>cum sunt, primeşte-mă!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