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Tu, Lumină veșnică!</a:t>
            </a:r>
            <a:br/>
            <a:r>
              <a:t>Ce suflet ceri s-avem,</a:t>
            </a:r>
            <a:br/>
            <a:r>
              <a:t>când cu-ai Tăi ochi îl cercetezi</a:t>
            </a:r>
            <a:br/>
            <a:r>
              <a:t>'napoi să nu dea, ci-odihnit</a:t>
            </a:r>
            <a:br/>
            <a:r>
              <a:t>să poat-a Te privi.</a:t>
            </a:r>
            <a:br/>
            <a:r>
              <a:t>Ființele ce Te-nconjor'</a:t>
            </a:r>
            <a:br/>
            <a:r>
              <a:t>îndură focu-Ți sfânt;</a:t>
            </a:r>
            <a:br/>
            <a:r>
              <a:t>dar numai lor le este dat,</a:t>
            </a:r>
            <a:br/>
            <a:r>
              <a:t>căci ele nu au cunoscut</a:t>
            </a:r>
            <a:br/>
            <a:r>
              <a:t>o lume în păcat.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cum pot eu, din bezna grea</a:t>
            </a:r>
            <a:br/>
            <a:r>
              <a:t>în care-am fost născut,</a:t>
            </a:r>
            <a:br/>
            <a:r>
              <a:t>'naintea Marelui Mister</a:t>
            </a:r>
            <a:br/>
            <a:r>
              <a:t>s-apar, și pe-al meu duh firesc,</a:t>
            </a:r>
            <a:br/>
            <a:r>
              <a:t>a Ta Rază să o port?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Exist-o Cale pentru om</a:t>
            </a:r>
            <a:br/>
            <a:r>
              <a:t>la Tin', sublim Sălaș;</a:t>
            </a:r>
            <a:br/>
            <a:r>
              <a:t>o Jertfă și un Preț plătit,</a:t>
            </a:r>
            <a:br/>
            <a:r>
              <a:t>la Tatăl un Apărător,</a:t>
            </a:r>
            <a:br/>
            <a:r>
              <a:t>și-a Duhului Sfânt puteri.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Doar astfel suntem pregătiți</a:t>
            </a:r>
            <a:br/>
            <a:r>
              <a:t>Sfințenia a privi;</a:t>
            </a:r>
            <a:br/>
            <a:r>
              <a:t>ai nopții și-ai orbirii fii</a:t>
            </a:r>
            <a:br/>
            <a:r>
              <a:t>pot sta-n Lumina Veșnică,</a:t>
            </a:r>
            <a:br/>
            <a:r>
              <a:t>prin Dragostea Veșnică.</a:t>
            </a:r>
            <a:br/>
            <a: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