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cântare de mărire am în inimă mereu</a:t>
            </a:r>
            <a:br/>
            <a:r>
              <a:t>de când L-am găsit pe Isus la Calvar;</a:t>
            </a:r>
            <a:br/>
            <a:r>
              <a:t>El a dat odihnă sfântă, pace sufletului meu</a:t>
            </a:r>
            <a:br/>
            <a:r>
              <a:t>și sunt liber, fericit prin al Său har.</a:t>
            </a:r>
            <a:br/>
            <a:r>
              <a:t>Inima mea cântă azi cântarea</a:t>
            </a:r>
            <a:br/>
            <a:r>
              <a:t>plină de nespuse bucurii.</a:t>
            </a:r>
            <a:br/>
            <a:r>
              <a:t>Mai frumos nici îngerii nu cântă,</a:t>
            </a:r>
            <a:br/>
            <a:r>
              <a:t>ca acei din valea plângerii.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de mult doream să aflu drumul cel adevărat,</a:t>
            </a:r>
            <a:br/>
            <a:r>
              <a:t>cineva să-mi ia păcatul dureros;</a:t>
            </a:r>
            <a:br/>
            <a:r>
              <a:t>am aflat că El osânda la Golgota a purtat,</a:t>
            </a:r>
            <a:br/>
            <a:r>
              <a:t>și-am venit atunci la cruce bucuros.</a:t>
            </a:r>
            <a:br/>
            <a:r>
              <a:t>Inima mea cântă azi cântarea</a:t>
            </a:r>
            <a:br/>
            <a:r>
              <a:t>plină de nespuse bucurii.</a:t>
            </a:r>
            <a:br/>
            <a:r>
              <a:t>Mai frumos nici îngerii nu cântă,</a:t>
            </a:r>
            <a:br/>
            <a:r>
              <a:t>ca acei din valea plângerii.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Câtă frică şi-ntuneric pe cărarea mea era</a:t>
            </a:r>
            <a:br/>
            <a:r>
              <a:t>când umblam rătăcitor, fără Isus;</a:t>
            </a:r>
            <a:br/>
            <a:r>
              <a:t>am adus la El povara şi de-atunci în viaţa mea</a:t>
            </a:r>
            <a:br/>
            <a:r>
              <a:t>bucuria şi lumina au pătruns.</a:t>
            </a:r>
            <a:br/>
            <a:r>
              <a:t>Inima mea cântă azi cântarea</a:t>
            </a:r>
            <a:br/>
            <a:r>
              <a:t>plină de nespuse bucurii.</a:t>
            </a:r>
            <a:br/>
            <a:r>
              <a:t>Mai frumos nici îngerii nu cântă,</a:t>
            </a:r>
            <a:br/>
            <a:r>
              <a:t>ca acei din valea plângerii.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Merg spre casa unde veşnic fericirea voi gusta,</a:t>
            </a:r>
            <a:br/>
            <a:r>
              <a:t>în eternul, strălucitul meu palat;</a:t>
            </a:r>
            <a:br/>
            <a:r>
              <a:t>faţă-n faţă în mărire pe Isus Îl voi vedea</a:t>
            </a:r>
            <a:br/>
            <a:r>
              <a:t>și cu sfinţi-I voi da slavă ne-ncetat!</a:t>
            </a:r>
            <a:br/>
            <a:r>
              <a:t>Inima mea cântă azi cântarea</a:t>
            </a:r>
            <a:br/>
            <a:r>
              <a:t>plină de nespuse bucurii.</a:t>
            </a:r>
            <a:br/>
            <a:r>
              <a:t>Mai frumos nici îngerii nu cântă,</a:t>
            </a:r>
            <a:br/>
            <a:r>
              <a:t>ca acei din valea plângerii.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