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O, ce Mântuitor ce S-a jertfit,</a:t>
            </a:r>
            <a:br/>
            <a:r>
              <a:t>pentru ca eu să pot fi mântuit,</a:t>
            </a:r>
            <a:br/>
            <a:r>
              <a:t>oricine crede-n Fiul a primit</a:t>
            </a:r>
            <a:br/>
            <a:r>
              <a:t>viață veșnică!</a:t>
            </a:r>
            <a:br/>
            <a:r>
              <a:t>Crede-n El, crede-n El! Și vei fi salvat,</a:t>
            </a:r>
            <a:br/>
            <a:r>
              <a:t>crede-n El, crede-n El! Domnul e-ndurat; </a:t>
            </a:r>
            <a:br/>
            <a:r>
              <a:t>oricine crede-n Fiul va avea</a:t>
            </a:r>
            <a:br/>
            <a:r>
              <a:t>viață veșnică!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Toată nelegiuirea mea-I voi da,</a:t>
            </a:r>
            <a:br/>
            <a:r>
              <a:t>El a plătit și datoria mea,</a:t>
            </a:r>
            <a:br/>
            <a:r>
              <a:t>crezând în El, a spus că voi avea</a:t>
            </a:r>
            <a:br/>
            <a:r>
              <a:t>viață veșnică!</a:t>
            </a:r>
            <a:br/>
            <a:r>
              <a:t>Crede-n El, crede-n El! Și vei fi salvat,</a:t>
            </a:r>
            <a:br/>
            <a:r>
              <a:t>crede-n El, crede-n El! Domnul e-ndurat; </a:t>
            </a:r>
            <a:br/>
            <a:r>
              <a:t>oricine crede-n Fiul va avea</a:t>
            </a:r>
            <a:br/>
            <a:r>
              <a:t>viață veșnică!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Deși sunt păcătos, privesc în sus, slab sunt, dar cred în tot ce El a spus, o, sfânt mesaj divin ce mi-ai adus</a:t>
            </a:r>
            <a:br/>
            <a:r>
              <a:t>viață veșnică!</a:t>
            </a:r>
            <a:br/>
            <a:r>
              <a:t>Crede-n El, crede-n El! Și vei fi salvat,</a:t>
            </a:r>
            <a:br/>
            <a:r>
              <a:t>crede-n El, crede-n El! Domnul e-ndurat; </a:t>
            </a:r>
            <a:br/>
            <a:r>
              <a:t>oricine crede-n Fiul va avea</a:t>
            </a:r>
            <a:br/>
            <a:r>
              <a:t>viață veșnică!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Așa cum sunt la El voi alerga,</a:t>
            </a:r>
            <a:br/>
            <a:r>
              <a:t>Domnul e bun, nu mă va alunga, cântați, că prin credință vom avea</a:t>
            </a:r>
            <a:br/>
            <a:r>
              <a:t>viață veșnică!</a:t>
            </a:r>
            <a:br/>
            <a:r>
              <a:t>Crede-n El, crede-n El! Și vei fi salvat,</a:t>
            </a:r>
            <a:br/>
            <a:r>
              <a:t>crede-n El, crede-n El! Domnul e-ndurat; </a:t>
            </a:r>
            <a:br/>
            <a:r>
              <a:t>oricine crede-n Fiul va avea</a:t>
            </a:r>
            <a:br/>
            <a:r>
              <a:t>viață veșnică!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