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ce dulce e mesajul, omule, ce treci,</a:t>
            </a:r>
            <a:br/>
            <a:r>
              <a:t>că Isus Acelaşi este ieri şi azi şi-n veci;</a:t>
            </a:r>
            <a:br/>
            <a:r>
              <a:t>El e gata să primească pe cel păcătos,</a:t>
            </a:r>
            <a:br/>
            <a:r>
              <a:t>preaslăvit în veci să fie Numele Hristos!</a:t>
            </a:r>
            <a:br/>
            <a:r>
              <a:t>Da, Isus Acelaşi este ieri şi azi şi-n veci,</a:t>
            </a:r>
            <a:br/>
            <a:r>
              <a:t>toate-aici sunt trecătoare, El rămâne-n veci.</a:t>
            </a:r>
            <a:br/>
            <a:r>
              <a:t>Slavă Domnului, slavă numai Lui!</a:t>
            </a:r>
            <a:br/>
            <a:r>
              <a:t>Toate pier, dar El rămâne: slavă numai Lui!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Cel ce l-a iertat pe Petru când s-a lepădat</a:t>
            </a:r>
            <a:br/>
            <a:r>
              <a:t>și lui Toma, ca să creadă, i S-a arătat,</a:t>
            </a:r>
            <a:br/>
            <a:r>
              <a:t>m-a primit chiar şi pe mine, un biet păcătos</a:t>
            </a:r>
            <a:br/>
            <a:r>
              <a:t>căci şi azi El e Acelaşi: bun, sfânt şi milos.</a:t>
            </a:r>
            <a:br/>
            <a:r>
              <a:t>Da, Isus Acelaşi este ieri şi azi şi-n veci,</a:t>
            </a:r>
            <a:br/>
            <a:r>
              <a:t>toate-aici sunt trecătoare, El rămâne-n veci.</a:t>
            </a:r>
            <a:br/>
            <a:r>
              <a:t>Slavă Domnului, slavă numai Lui!</a:t>
            </a:r>
            <a:br/>
            <a:r>
              <a:t>Toate pier, dar El rămâne: slavă numai Lui!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Cel ce a păşit pe ape după noaptea rea</a:t>
            </a:r>
            <a:br/>
            <a:r>
              <a:t>poate linişti furtuna şi din viaţa mea;</a:t>
            </a:r>
            <a:br/>
            <a:r>
              <a:t>El, ce-atunci în Ghetsimani a plâns şi S-a rugat, oare nu mă va-nţelege când sunt întristat?</a:t>
            </a:r>
            <a:br/>
            <a:r>
              <a:t>Da, Isus Acelaşi este ieri şi azi şi-n veci,</a:t>
            </a:r>
            <a:br/>
            <a:r>
              <a:t>toate-aici sunt trecătoare, El rămâne-n veci.</a:t>
            </a:r>
            <a:br/>
            <a:r>
              <a:t>Slavă Domnului, slavă numai Lui!</a:t>
            </a:r>
            <a:br/>
            <a:r>
              <a:t>Toate pier, dar El rămâne: slavă numai Lui!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După cum atunci pe cale spre Emaus S-a dus, poate azi să ne-nsoţească să ajungem sus;</a:t>
            </a:r>
            <a:br/>
            <a:r>
              <a:t>chiar şi-n moarte te ajută, liniştit să treci,</a:t>
            </a:r>
            <a:br/>
            <a:r>
              <a:t>și să vezi că El e-Acelaşi, ieri şi azi şi-n veci.</a:t>
            </a:r>
            <a:br/>
            <a:r>
              <a:t>Da, Isus Acelaşi este ieri şi azi şi-n veci,</a:t>
            </a:r>
            <a:br/>
            <a:r>
              <a:t>toate-aici sunt trecătoare, El rămâne-n veci.</a:t>
            </a:r>
            <a:br/>
            <a:r>
              <a:t>Slavă Domnului, slavă numai Lui!</a:t>
            </a:r>
            <a:br/>
            <a:r>
              <a:t>Toate pier, dar El rămâne: slavă numai 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