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creşte-mi iubirea în inima mea,</a:t>
            </a:r>
            <a:br/>
            <a:r>
              <a:t>Isuse, Isuse, mereu Te-oi ruga.</a:t>
            </a:r>
            <a:br/>
            <a:r>
              <a:t>//: Îmi umple cu dorul pe care-l aştept</a:t>
            </a:r>
            <a:br/>
            <a:r>
              <a:t>și ochii şi glasul, şi inima-n piept.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creşte-mi iubirea, Isuse iubit,</a:t>
            </a:r>
            <a:br/>
            <a:r>
              <a:t>să fiu de-a ei haruri deplin copleşit;</a:t>
            </a:r>
            <a:br/>
            <a:r>
              <a:t>//: să-mi crească în suflet cu val după val,</a:t>
            </a:r>
            <a:br/>
            <a:r>
              <a:t>ca râul ce creşte de dă peste mal!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creşte-mi iubirea, iubite Isus,</a:t>
            </a:r>
            <a:br/>
            <a:r>
              <a:t>în starea şi-n locul în care m-ai pus;</a:t>
            </a:r>
            <a:br/>
            <a:r>
              <a:t>//: să port pretutindeni belşugu-i de har,</a:t>
            </a:r>
            <a:br/>
            <a:r>
              <a:t>și-a ei revărsare să n-aibă hotar! ://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creşte-mi iubirea cu focu-i sfinţit,</a:t>
            </a:r>
            <a:br/>
            <a:r>
              <a:t>și chiar de m-ar arde, să fiu mistuit.</a:t>
            </a:r>
            <a:br/>
            <a:r>
              <a:t>//: Flămând de iubire, mereu Te-oi ruga:</a:t>
            </a:r>
            <a:br/>
            <a:r>
              <a:t>o, creşte-mi iubirea în inima mea!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