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de-aş avea eu limbi o mie</a:t>
            </a:r>
            <a:br/>
            <a:r>
              <a:t>și mii de buze să cuvânt</a:t>
            </a:r>
            <a:br/>
            <a:r>
              <a:t>pe tonuri mii o armonie</a:t>
            </a:r>
            <a:br/>
            <a:r>
              <a:t>spre slava Celui pururi sfânt,</a:t>
            </a:r>
            <a:br/>
            <a:r>
              <a:t>I-aş mulţumi de ce-a făcut</a:t>
            </a:r>
            <a:br/>
            <a:r>
              <a:t>cu mine, fiul cel pierdut.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de-ar suna al meu glas tare,</a:t>
            </a:r>
            <a:br/>
            <a:r>
              <a:t>să se audă pân' la cer,</a:t>
            </a:r>
            <a:br/>
            <a:r>
              <a:t>căci sângele-mi ca-ntr-o vâltoare</a:t>
            </a:r>
            <a:br/>
            <a:r>
              <a:t>se zbate, Doamne, când Te cer.</a:t>
            </a:r>
            <a:br/>
            <a:r>
              <a:t>De-ar fi întreagă viaţa mea</a:t>
            </a:r>
            <a:br/>
            <a:r>
              <a:t>un imn spre închinarea 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ce tăceţi, cântări de slavă?</a:t>
            </a:r>
            <a:br/>
            <a:r>
              <a:t>Mai sus, mai sus, zburaţi mai sus!</a:t>
            </a:r>
            <a:br/>
            <a:r>
              <a:t>Aduceţi veşnică cinstire</a:t>
            </a:r>
            <a:br/>
            <a:r>
              <a:t>și mulţumire lui Isus.</a:t>
            </a:r>
            <a:br/>
            <a:r>
              <a:t>Şi sufletul, şi trupul meu</a:t>
            </a:r>
            <a:br/>
            <a:r>
              <a:t>servească-n veci pe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Cânta-voi imnuri Ţie, Doamne,</a:t>
            </a:r>
            <a:br/>
            <a:r>
              <a:t>cât voi putea rosti cuvânt;</a:t>
            </a:r>
            <a:br/>
            <a:r>
              <a:t>și jertfa bucuriei mele</a:t>
            </a:r>
            <a:br/>
            <a:r>
              <a:t>Ţi-aduc cât voi fi pe pământ.</a:t>
            </a:r>
            <a:br/>
            <a:r>
              <a:t>Când buzele-mi n-or mai putea,</a:t>
            </a:r>
            <a:br/>
            <a:r>
              <a:t>suspinul meu Te-a lăuda!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