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 laudă mai înfocată</a:t>
            </a:r>
            <a:br/>
            <a:r>
              <a:t>aprinde-n mine, Doamne, iar;</a:t>
            </a:r>
            <a:br/>
            <a:r>
              <a:t>dintr-o trăire mai curată</a:t>
            </a:r>
            <a:br/>
            <a:r>
              <a:t>să Te înalţ, mai sfânt, mai clar.</a:t>
            </a:r>
            <a:br/>
            <a:r>
              <a:t>Lăudat, lăudat,</a:t>
            </a:r>
            <a:br/>
            <a:r>
              <a:t>fie Numele Tău lăudat,</a:t>
            </a:r>
            <a:br/>
            <a:r>
              <a:t>Domnul meu minunat,</a:t>
            </a:r>
            <a:br/>
            <a:r>
              <a:t>fii în veci, fii în veci lăudat.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Nimic din lumea pământească</a:t>
            </a:r>
            <a:br/>
            <a:r>
              <a:t>nu-mi poate pune stăvilar,</a:t>
            </a:r>
            <a:br/>
            <a:r>
              <a:t>ci printr-o viaţă mai cerească</a:t>
            </a:r>
            <a:br/>
            <a:r>
              <a:t>să Te înalţ, mai sfânt, mai clar.</a:t>
            </a:r>
            <a:br/>
            <a:r>
              <a:t>Lăudat, lăudat,</a:t>
            </a:r>
            <a:br/>
            <a:r>
              <a:t>fie Numele Tău lăudat,</a:t>
            </a:r>
            <a:br/>
            <a:r>
              <a:t>Domnul meu minunat,</a:t>
            </a:r>
            <a:br/>
            <a:r>
              <a:t>fii în veci, fii în veci lăudat.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Mai hotărât pe-a crucii cale</a:t>
            </a:r>
            <a:br/>
            <a:r>
              <a:t>vreau să păşesc oricând, prin har, ca şi pe munte, şi în vale,</a:t>
            </a:r>
            <a:br/>
            <a:r>
              <a:t>să Te înalţ, mai sfânt, mai clar.</a:t>
            </a:r>
            <a:br/>
            <a:r>
              <a:t>Lăudat, lăudat,</a:t>
            </a:r>
            <a:br/>
            <a:r>
              <a:t>fie Numele Tău lăudat,</a:t>
            </a:r>
            <a:br/>
            <a:r>
              <a:t>Domnul meu minunat,</a:t>
            </a:r>
            <a:br/>
            <a:r>
              <a:t>fii în veci, fii în veci lăudat.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jarul dragostei din Tine</a:t>
            </a:r>
            <a:br/>
            <a:r>
              <a:t>să-mi umpli-al inimii altar,</a:t>
            </a:r>
            <a:br/>
            <a:r>
              <a:t>și prin cântări tot mai divine</a:t>
            </a:r>
            <a:br/>
            <a:r>
              <a:t>să Te înalţ, mai sfânt, mai clar.</a:t>
            </a:r>
            <a:br/>
            <a:r>
              <a:t>Lăudat, lăudat,</a:t>
            </a:r>
            <a:br/>
            <a:r>
              <a:t>fie Numele Tău lăudat,</a:t>
            </a:r>
            <a:br/>
            <a:r>
              <a:t>Domnul meu minunat,</a:t>
            </a:r>
            <a:br/>
            <a:r>
              <a:t>fii în veci, fii în veci lăudat.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Fii binecuvântat, Părinte,</a:t>
            </a:r>
            <a:br/>
            <a:r>
              <a:t>Ocean de har cu nehotar.</a:t>
            </a:r>
            <a:br/>
            <a:r>
              <a:t>Vreau c-o trăire mai fierbinte</a:t>
            </a:r>
            <a:br/>
            <a:r>
              <a:t>să Te înalţ, mai sfânt, mai clar.</a:t>
            </a:r>
            <a:br/>
            <a:r>
              <a:t>Lăudat, lăudat,</a:t>
            </a:r>
            <a:br/>
            <a:r>
              <a:t>fie Numele Tău lăudat,</a:t>
            </a:r>
            <a:br/>
            <a:r>
              <a:t>Domnul meu minunat,</a:t>
            </a:r>
            <a:br/>
            <a:r>
              <a:t>fii în veci, fii în veci lăudat.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