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Partea mea vei fi, o, Doamne,</a:t>
            </a:r>
            <a:br/>
            <a:r>
              <a:t>scutul meu în veșnicii,</a:t>
            </a:r>
            <a:br/>
            <a:r>
              <a:t>pe cărarea către ceruri</a:t>
            </a:r>
            <a:br/>
            <a:r>
              <a:t>lângă mine Tu să fii!</a:t>
            </a:r>
            <a:br/>
            <a:r>
              <a:t>Domnul meu, Domnul meu!</a:t>
            </a:r>
            <a:br/>
            <a:r>
              <a:t>Domnul meu, Domnul meu!</a:t>
            </a:r>
            <a:br/>
            <a:r>
              <a:t>Pe cărarea către ceruri</a:t>
            </a:r>
            <a:br/>
            <a:r>
              <a:t>lângă mine Tu să fii!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o viață mai ușoară,</a:t>
            </a:r>
            <a:br/>
            <a:r>
              <a:t>nu vreau faimă, bogății,</a:t>
            </a:r>
            <a:br/>
            <a:r>
              <a:t>mai degrabă suferința,</a:t>
            </a:r>
            <a:br/>
            <a:r>
              <a:t>lângă mine Tu să fii!</a:t>
            </a:r>
            <a:br/>
            <a:r>
              <a:t>Domnul meu, Domnul meu!</a:t>
            </a:r>
            <a:br/>
            <a:r>
              <a:t>Domnul meu, Domnul meu!</a:t>
            </a:r>
            <a:br/>
            <a:r>
              <a:t>Mai degrabă suferința,</a:t>
            </a:r>
            <a:br/>
            <a:r>
              <a:t>lângă mine Tu să fii!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prin văi întunecoase</a:t>
            </a:r>
            <a:br/>
            <a:r>
              <a:t>mâna Ta mă va păzi,</a:t>
            </a:r>
            <a:br/>
            <a:r>
              <a:t>când voi trece pragul morții</a:t>
            </a:r>
            <a:br/>
            <a:r>
              <a:t>lângă mine Tu să fii!</a:t>
            </a:r>
            <a:br/>
            <a:r>
              <a:t>Domnul meu, Domnul meu!</a:t>
            </a:r>
            <a:br/>
            <a:r>
              <a:t>Domnul meu, Domnul meu!</a:t>
            </a:r>
            <a:br/>
            <a:r>
              <a:t>Când voi trece pragul morții</a:t>
            </a:r>
            <a:br/>
            <a:r>
              <a:t>lângă mine Tu să fii!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