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Pierdut în lume, după apă însetam,</a:t>
            </a:r>
            <a:br/>
            <a:r>
              <a:t>și n-am găsit pe nimeni să mi-o dea,</a:t>
            </a:r>
            <a:br/>
            <a:r>
              <a:t>dar am venit la Isus așa cum eram,</a:t>
            </a:r>
            <a:br/>
            <a:r>
              <a:t>și apă am găsit la Golgota.</a:t>
            </a:r>
            <a:br/>
            <a:r>
              <a:t>Apă din Izvorul sfânt al vieții,</a:t>
            </a:r>
            <a:br/>
            <a:r>
              <a:t>numai la Calvar eu am găsit în dar, </a:t>
            </a:r>
            <a:br/>
            <a:r>
              <a:t>apă din Izvorul sfânt al vieții,</a:t>
            </a:r>
            <a:br/>
            <a:r>
              <a:t>ce minunat, bogat, Izvor de har.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Și tu, dacă vrei setea să ți-o potolești, aleargă la acest Izvor bogat.</a:t>
            </a:r>
            <a:br/>
            <a:r>
              <a:t>Sufletul meu e plin de bucurii cerești</a:t>
            </a:r>
            <a:br/>
            <a:r>
              <a:t>și cântă: Aleluia!" ne-ncetat.</a:t>
            </a:r>
            <a:br/>
            <a:r>
              <a:t>Apă din Izvorul sfânt al vieții,</a:t>
            </a:r>
            <a:br/>
            <a:r>
              <a:t>numai la Calvar eu am găsit în dar,</a:t>
            </a:r>
            <a:br/>
            <a:r>
              <a:t>apă din Izvorul sfânt al vieții,</a:t>
            </a:r>
            <a:br/>
            <a:r>
              <a:t>ce minunat, bogat, Izvor de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ce nu vii chiar azi la Domnul, la Calvar, Izvorul vieții și tu să-L găsești.</a:t>
            </a:r>
            <a:br/>
            <a:r>
              <a:t>Mântuitorul azi te cheamă, vino dar,</a:t>
            </a:r>
            <a:br/>
            <a:r>
              <a:t>și-n suflet fericirea să primești.</a:t>
            </a:r>
            <a:br/>
            <a:r>
              <a:t>Apă din Izvorul sfânt al vieții,</a:t>
            </a:r>
            <a:br/>
            <a:r>
              <a:t>numai la Calvar eu am găsit în dar, </a:t>
            </a:r>
            <a:br/>
            <a:r>
              <a:t>apă din Izvorul sfânt al vieții, </a:t>
            </a:r>
            <a:br/>
            <a:r>
              <a:t>ce minunat, bogat, Izvor de har.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