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Printre noi Hristos a venit,</a:t>
            </a:r>
            <a:br/>
            <a:r>
              <a:t>nimicind lucrarea celui rău.</a:t>
            </a:r>
            <a:br/>
            <a:r>
              <a:t>Jertfa-I sfântă ne-a dezrobit,</a:t>
            </a:r>
            <a:br/>
            <a:r>
              <a:t>bucuroşi Îi cântăm,</a:t>
            </a:r>
            <a:br/>
            <a:r>
              <a:t>Domnia Sa proclamăm!</a:t>
            </a:r>
            <a:br/>
            <a:r>
              <a:t>A învins durerea! Aleluia! Aleluia!</a:t>
            </a:r>
            <a:br/>
            <a:r>
              <a:t>A învins păcatul! Aleluia! Aleluia!</a:t>
            </a:r>
            <a:br/>
            <a:r>
              <a:t>A învins moartea! Aleluia! Aleluia!</a:t>
            </a:r>
            <a:br/>
            <a:r>
              <a:t>El e Domn peste tot!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Vom domni prin Numele Lui,</a:t>
            </a:r>
            <a:br/>
            <a:r>
              <a:t>prin puterea sângelui slăvit!</a:t>
            </a:r>
            <a:br/>
            <a:r>
              <a:t>Vom vesti izbânda la toţi,</a:t>
            </a:r>
            <a:br/>
            <a:r>
              <a:t>căci Mesia Cel Sfânt</a:t>
            </a:r>
            <a:br/>
            <a:r>
              <a:t>puterea morţii a frânt!</a:t>
            </a:r>
            <a:br/>
            <a:r>
              <a:t>A învins durerea! Aleluia! Aleluia!</a:t>
            </a:r>
            <a:br/>
            <a:r>
              <a:t>A învins păcatul! Aleluia! Aleluia!</a:t>
            </a:r>
            <a:br/>
            <a:r>
              <a:t>A învins moartea! Aleluia! Aleluia!</a:t>
            </a:r>
            <a:br/>
            <a:r>
              <a:t>El e Domn peste tot!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