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Răscumpărătorul,</a:t>
            </a:r>
            <a:br/>
            <a:r>
              <a:t>Cel venit de sus,</a:t>
            </a:r>
            <a:br/>
            <a:r>
              <a:t>preţiosul Miel, Mesia,</a:t>
            </a:r>
            <a:br/>
            <a:r>
              <a:t>e Hristos Isus.</a:t>
            </a:r>
            <a:br/>
            <a:r>
              <a:t>Mulţumim, o, Tată!</a:t>
            </a:r>
            <a:br/>
            <a:r>
              <a:t>Pe Fiul ni L-ai dat,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Răscumpărătorul,</a:t>
            </a:r>
            <a:br/>
            <a:r>
              <a:t>Nume înălţat,</a:t>
            </a:r>
            <a:br/>
            <a:r>
              <a:t>preţiosul Miel, Mesia,</a:t>
            </a:r>
            <a:br/>
            <a:r>
              <a:t>a fost 'junghiat.</a:t>
            </a:r>
            <a:br/>
            <a:r>
              <a:t>Mulţumim, o, Tată!</a:t>
            </a:r>
            <a:br/>
            <a:r>
              <a:t>Pe Fiul ni L-ai dat,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voi sta în slavă,</a:t>
            </a:r>
            <a:br/>
            <a:r>
              <a:t>chiar în faţa Sa,</a:t>
            </a:r>
            <a:br/>
            <a:r>
              <a:t>voi sluji slăvitul Rege,</a:t>
            </a:r>
            <a:br/>
            <a:r>
              <a:t>veşnic Îl voi 'nălţa.</a:t>
            </a:r>
            <a:br/>
            <a:r>
              <a:t>Mulţumim, o, Tată!</a:t>
            </a:r>
            <a:br/>
            <a:r>
              <a:t>Pe Fiul ni L-ai dat,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