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Rai luminos, cereasca mea ţară,</a:t>
            </a:r>
            <a:br/>
            <a:r>
              <a:t>căminul celor răscumpăraţi,</a:t>
            </a:r>
            <a:br/>
            <a:r>
              <a:t>cetatea mea, cu străzi de aur,</a:t>
            </a:r>
            <a:br/>
            <a:r>
              <a:t>eşti visul meu scump, dorul meu aprins.</a:t>
            </a:r>
            <a:br/>
            <a:r>
              <a:t>Odihnă, pace</a:t>
            </a:r>
            <a:br/>
            <a:r>
              <a:t>am în Domnul,</a:t>
            </a:r>
            <a:br/>
            <a:r>
              <a:t>nu va mai fi</a:t>
            </a:r>
            <a:br/>
            <a:r>
              <a:t>nici plâns şi nici suspin!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Iertat prin har, intra-voi acolo;</a:t>
            </a:r>
            <a:br/>
            <a:r>
              <a:t>iar Tu, Isuse, m-aştepţi cu drag.</a:t>
            </a:r>
            <a:br/>
            <a:r>
              <a:t> Vino", îmi spui, căci locul te-aşteaptă; cu preţ de sânge ţi l-am câştigat!"</a:t>
            </a:r>
            <a:br/>
            <a:r>
              <a:t>Odihnă, pace</a:t>
            </a:r>
            <a:br/>
            <a:r>
              <a:t>am în Domnul,</a:t>
            </a:r>
            <a:br/>
            <a:r>
              <a:t>nu va mai fi</a:t>
            </a:r>
            <a:br/>
            <a:r>
              <a:t>nici plâns şi nici suspin!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