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cântăm toţi în cor pe Isus!</a:t>
            </a:r>
            <a:br/>
            <a:r>
              <a:t>Să-L slăvim, să-I cântăm cu iubire; prin credinţă, să fim mai presus</a:t>
            </a:r>
            <a:br/>
            <a:r>
              <a:t>de noi înşine, de-a noastră fire.</a:t>
            </a:r>
            <a:br/>
            <a:r>
              <a:t> Slavă lui Dumnezeu!"</a:t>
            </a:r>
            <a:br/>
            <a:r>
              <a:t>Acest cânt să răsune mereu.</a:t>
            </a:r>
            <a:br/>
            <a:r>
              <a:t> Slavă lui Dumnezeu!"</a:t>
            </a:r>
            <a:br/>
            <a:r>
              <a:t>Acest cânt să răsune mereu.</a:t>
            </a:r>
            <a:br/>
            <a:r>
              <a:t>Dumnezeu pe Isus ne-a trimis,</a:t>
            </a:r>
            <a:br/>
            <a:r>
              <a:t>Fiul Său preaiubit din vecie.</a:t>
            </a:r>
            <a:br/>
            <a:r>
              <a:t>Cer, pământ, împreun-au purces</a:t>
            </a:r>
            <a:br/>
            <a:r>
              <a:t>să vestească iubirea Sa vie.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 Slavă lui Dumnezeu!"</a:t>
            </a:r>
            <a:br/>
            <a:r>
              <a:t>Acest cânt să răsune mereu.</a:t>
            </a:r>
            <a:br/>
            <a:r>
              <a:t> Slavă lui Dumnezeu!"</a:t>
            </a:r>
            <a:br/>
            <a:r>
              <a:t>Acest cânt să răsune mereu.</a:t>
            </a:r>
            <a:br/>
            <a:r>
              <a:t>Şi pedeapsa ce noi meritam</a:t>
            </a:r>
            <a:br/>
            <a:r>
              <a:t>a purtat-o Isus blând pe cruce!</a:t>
            </a:r>
            <a:br/>
            <a:r>
              <a:t>Şi iertarea pe care-o căutam</a:t>
            </a:r>
            <a:br/>
            <a:r>
              <a:t>El, murind, azi cu drag ne-o aduce.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 Slavă lui Dumnezeu!"</a:t>
            </a:r>
            <a:br/>
            <a:r>
              <a:t>Acest cânt să răsune mereu.</a:t>
            </a:r>
            <a:br/>
            <a:r>
              <a:t> Slavă lui Dumnezeu!"</a:t>
            </a:r>
            <a:br/>
            <a:r>
              <a:t>Acest cânt să răsune mereu.</a:t>
            </a:r>
            <a:br/>
            <a:r>
              <a:t>Vrem şi noi să-Ţi aducem acum</a:t>
            </a:r>
            <a:br/>
            <a:r>
              <a:t>viaţa noastră, şi-a noastră voinţă.</a:t>
            </a:r>
            <a:br/>
            <a:r>
              <a:t>Înapoi să nu dăm nicidecum,</a:t>
            </a:r>
            <a:br/>
            <a:r>
              <a:t>întăreşte a noastră credinţă!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 Slavă lui Dumnezeu!"</a:t>
            </a:r>
            <a:br/>
            <a:r>
              <a:t>Acest cânt să răsune mereu.</a:t>
            </a:r>
            <a:br/>
            <a:r>
              <a:t> Slavă lui Dumnezeu!"</a:t>
            </a:r>
            <a:br/>
            <a:r>
              <a:t>Acest cânt să răsune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