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nu merg dup-un străin,</a:t>
            </a:r>
            <a:br/>
            <a:r>
              <a:t>Doamne, niciodată, </a:t>
            </a:r>
            <a:br/>
            <a:r>
              <a:t>//: chiar de-aş fi silit prin chin,</a:t>
            </a:r>
            <a:br/>
            <a:r>
              <a:t>ori pe-un drum cu flori de crin,</a:t>
            </a:r>
            <a:br/>
            <a:r>
              <a:t>să nu merg dup-un străin,</a:t>
            </a:r>
            <a:br/>
            <a:r>
              <a:t>ci să calc deplin, deplin,</a:t>
            </a:r>
            <a:br/>
            <a:r>
              <a:t>urma Ta curată! ://</a:t>
            </a:r>
            <a:br/>
            <a:r>
              <a:t>Să-nţeleg chemarea Ta</a:t>
            </a:r>
            <a:br/>
            <a:r>
              <a:t>pururea prin lume,</a:t>
            </a:r>
            <a:br/>
            <a:r>
              <a:t>//: zilnic s-o pot asculta</a:t>
            </a:r>
            <a:br/>
            <a:r>
              <a:t>şi să nu m­-abat din ea,</a:t>
            </a:r>
            <a:br/>
            <a:r>
              <a:t>să-nţeleg chemarea Ta,</a:t>
            </a:r>
            <a:br/>
            <a:r>
              <a:t>ca să-Ţi pot mereu 'nălţa,</a:t>
            </a:r>
            <a:br/>
            <a:r>
              <a:t>Doamne, sfântul Nume! ://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n-aduc pe-Altarul sfânt</a:t>
            </a:r>
            <a:br/>
            <a:r>
              <a:t>foc străin de Tine,</a:t>
            </a:r>
            <a:br/>
            <a:r>
              <a:t>//: ci aprins de-al Tău Cuvânt,</a:t>
            </a:r>
            <a:br/>
            <a:r>
              <a:t>vreau să ard cu tot ce sunt,</a:t>
            </a:r>
            <a:br/>
            <a:r>
              <a:t>să n-aduc pe-Altarul sfânt</a:t>
            </a:r>
            <a:br/>
            <a:r>
              <a:t>un amestec de pământ,</a:t>
            </a:r>
            <a:br/>
            <a:r>
              <a:t>ci sfinţit, pe mine! 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Doamne, să mă-ncred deplin</a:t>
            </a:r>
            <a:br/>
            <a:r>
              <a:t>în cereasca-Ţi Mână,</a:t>
            </a:r>
            <a:br/>
            <a:r>
              <a:t>//: mă păzeşte de străin,</a:t>
            </a:r>
            <a:br/>
            <a:r>
              <a:t>ochii-n ochii Tăi să-i ţin,</a:t>
            </a:r>
            <a:br/>
            <a:r>
              <a:t>paşii-mi calce mai senin,</a:t>
            </a:r>
            <a:br/>
            <a:r>
              <a:t>și pe drumul Tău divin</a:t>
            </a:r>
            <a:br/>
            <a:r>
              <a:t>pururi să rămână! ://</a:t>
            </a:r>
            <a:br/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