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Să-nalţ Jertfa Ta, Isuse,</a:t>
            </a:r>
            <a:br/>
            <a:r>
              <a:t>mai întâi şi mai deplin,</a:t>
            </a:r>
            <a:br/>
            <a:r>
              <a:t>harurile ei aduse</a:t>
            </a:r>
            <a:br/>
            <a:r>
              <a:t>și comorile­i nespuse,</a:t>
            </a:r>
            <a:br/>
            <a:r>
              <a:t>//: iată ce doresc,</a:t>
            </a:r>
            <a:br/>
            <a:r>
              <a:t>iată ce doresc,</a:t>
            </a:r>
            <a:br/>
            <a:r>
              <a:t>iată ce doresc! Amin! ://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spun despre crucea-Ţi sfântă,</a:t>
            </a:r>
            <a:br/>
            <a:r>
              <a:t>despre darul ei divin,</a:t>
            </a:r>
            <a:br/>
            <a:r>
              <a:t>azi, când lumea se frământă,</a:t>
            </a:r>
            <a:br/>
            <a:r>
              <a:t>și pe-a morţii căi se-avântă,</a:t>
            </a:r>
            <a:br/>
            <a:r>
              <a:t>//: iată ce doresc,</a:t>
            </a:r>
            <a:br/>
            <a:r>
              <a:t>iată ce doresc,</a:t>
            </a:r>
            <a:br/>
            <a:r>
              <a:t>iată ce doresc! Amin!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cânt Golgota măreaţă</a:t>
            </a:r>
            <a:br/>
            <a:r>
              <a:t>într-un cântec mai senin,</a:t>
            </a:r>
            <a:br/>
            <a:r>
              <a:t>spre-o eternă dimineaţă,</a:t>
            </a:r>
            <a:br/>
            <a:r>
              <a:t>Doamne-aprinde-a mea viaţă,</a:t>
            </a:r>
            <a:br/>
            <a:r>
              <a:t>//: iată ce doresc,</a:t>
            </a:r>
            <a:br/>
            <a:r>
              <a:t>iată ce doresc,</a:t>
            </a:r>
            <a:br/>
            <a:r>
              <a:t>iată ce doresc! Amin!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