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Scumpe Isus, ţine-mă</a:t>
            </a:r>
            <a:br/>
            <a:r>
              <a:t>lângă a Ta cruce,</a:t>
            </a:r>
            <a:br/>
            <a:r>
              <a:t>căci acolo-i sfânt izvor</a:t>
            </a:r>
            <a:br/>
            <a:r>
              <a:t>ce salvare-aduce.</a:t>
            </a:r>
            <a:br/>
            <a:r>
              <a:t>Lauda mea e Isus,</a:t>
            </a:r>
            <a:br/>
            <a:r>
              <a:t>ce-a murit pe cruce,</a:t>
            </a:r>
            <a:br/>
            <a:r>
              <a:t>până voi ajunge-n cer</a:t>
            </a:r>
            <a:br/>
            <a:r>
              <a:t>la odihna dulce.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Lângă cruce am aflat</a:t>
            </a:r>
            <a:br/>
            <a:r>
              <a:t>dragostea-Ţi divină</a:t>
            </a:r>
            <a:br/>
            <a:r>
              <a:t>și a dimineţii stea</a:t>
            </a:r>
            <a:br/>
            <a:r>
              <a:t>mi-a adus lumină.</a:t>
            </a:r>
            <a:br/>
            <a:r>
              <a:t>Lauda mea e Isus,</a:t>
            </a:r>
            <a:br/>
            <a:r>
              <a:t>ce-a murit pe cruce,</a:t>
            </a:r>
            <a:br/>
            <a:r>
              <a:t>până voi ajunge-n cer</a:t>
            </a:r>
            <a:br/>
            <a:r>
              <a:t>la odihna dulce.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Lângă cruce voi veghea</a:t>
            </a:r>
            <a:br/>
            <a:r>
              <a:t>stând în aşteptare,</a:t>
            </a:r>
            <a:br/>
            <a:r>
              <a:t>până când voi fi mutat</a:t>
            </a:r>
            <a:br/>
            <a:r>
              <a:t>în a Ta splendoare.</a:t>
            </a:r>
            <a:br/>
            <a:r>
              <a:t>Lauda mea e Isus,</a:t>
            </a:r>
            <a:br/>
            <a:r>
              <a:t>ce-a murit pe cruce,</a:t>
            </a:r>
            <a:br/>
            <a:r>
              <a:t>până voi ajunge-n cer</a:t>
            </a:r>
            <a:br/>
            <a:r>
              <a:t>la odihna dulce.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