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Sfânt e, sfânt e, sfânt e Dumnezeu!</a:t>
            </a:r>
            <a:br/>
            <a:r>
              <a:t>Veşnic, popoare daţi-I onoare,</a:t>
            </a:r>
            <a:br/>
            <a:r>
              <a:t>munţi şi mare vă cutremuraţi,</a:t>
            </a:r>
            <a:br/>
            <a:r>
              <a:t>și voi dealuri strigaţi-I: Amin!</a:t>
            </a:r>
            <a:br/>
            <a:r>
              <a:t>Ce milostiv şi atotputernic</a:t>
            </a:r>
            <a:br/>
            <a:r>
              <a:t>este Iehova, slăvitul Domn!</a:t>
            </a:r>
            <a:br/>
            <a:r>
              <a:t>Sfânt e, sfânt e, sfânt e Dumnezeu,</a:t>
            </a:r>
            <a:br/>
            <a:r>
              <a:t>și voi, dealuri, strigaţi-I: 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Laudă, cinste Domnului să daţi,</a:t>
            </a:r>
            <a:br/>
            <a:r>
              <a:t>voi, slujitori sfinţi, vestea să duceţi,</a:t>
            </a:r>
            <a:br/>
            <a:r>
              <a:t>focul sfânt al Duhului purtaţi</a:t>
            </a:r>
            <a:br/>
            <a:r>
              <a:t>și iubirea-n inimi aprindeţi!</a:t>
            </a:r>
            <a:br/>
            <a:r>
              <a:t>Lăudaţi-L îngeri mari şi puternici,</a:t>
            </a:r>
            <a:br/>
            <a:r>
              <a:t>fără de număr Lui vă-nchinaţi!</a:t>
            </a:r>
            <a:br/>
            <a:r>
              <a:t>Sfânt e, sfânt e, sfânt e Dumnezeu,</a:t>
            </a:r>
            <a:br/>
            <a:r>
              <a:t>și voi, dealuri, strigaţi-I: Amin!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Sfânt e, sfânt e şi va fi în veci;</a:t>
            </a:r>
            <a:br/>
            <a:r>
              <a:t>Hristos e Domnul, nu este altul;</a:t>
            </a:r>
            <a:br/>
            <a:r>
              <a:t>cu-al Său braţ în veci biruitor</a:t>
            </a:r>
            <a:br/>
            <a:r>
              <a:t>El zdrobeşte moartea şi iadul.</a:t>
            </a:r>
            <a:br/>
            <a:r>
              <a:t>Iar la-nviere, la înălţare,</a:t>
            </a:r>
            <a:br/>
            <a:r>
              <a:t>în strălucire Îi vom cânta:</a:t>
            </a:r>
            <a:br/>
            <a:r>
              <a:t>Sfânt e, sfânt e, sfânt e Dumnezeu,</a:t>
            </a:r>
            <a:br/>
            <a:r>
              <a:t>și voi, dealuri, strigaţi-I: 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