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Sfânt eşti, sfânt eşti, sfânt eşti!</a:t>
            </a:r>
            <a:br/>
            <a:r>
              <a:t>Dumnezeu puternic,</a:t>
            </a:r>
            <a:br/>
            <a:r>
              <a:t>chiar din zorii dimineţii</a:t>
            </a:r>
            <a:br/>
            <a:r>
              <a:t>Te slăvesc şi-Ţi cânt;</a:t>
            </a:r>
            <a:br/>
            <a:r>
              <a:t>sfânt eşti, sfânt eşti, sfânt eşti,</a:t>
            </a:r>
            <a:br/>
            <a:r>
              <a:t>bun, milos şi darnic,</a:t>
            </a:r>
            <a:br/>
            <a:r>
              <a:t>Doamne, eşti veşnic:</a:t>
            </a:r>
            <a:br/>
            <a:r>
              <a:t>Tată, Fiu, Duh 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Sfânt eşti, sfânt eşti, sfânt eşti!</a:t>
            </a:r>
            <a:br/>
            <a:r>
              <a:t>Sfinţii toţi Îţi cântă</a:t>
            </a:r>
            <a:br/>
            <a:r>
              <a:t>și ʼnainte-Ţi pun coroana</a:t>
            </a:r>
            <a:br/>
            <a:r>
              <a:t>de învingător;</a:t>
            </a:r>
            <a:br/>
            <a:r>
              <a:t>heruvimi şi îngeri</a:t>
            </a:r>
            <a:br/>
            <a:r>
              <a:t>Ţie Ţi se-nchină:</a:t>
            </a:r>
            <a:br/>
            <a:r>
              <a:t>ieri, azi şi veşnic </a:t>
            </a:r>
            <a:br/>
            <a:r>
              <a:t>eşti biruitor.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Sfânt eşti, sfânt eşti, sfânt eşti!</a:t>
            </a:r>
            <a:br/>
            <a:r>
              <a:t>Norul Te ascunde,</a:t>
            </a:r>
            <a:br/>
            <a:r>
              <a:t>ochiul păcătosului</a:t>
            </a:r>
            <a:br/>
            <a:r>
              <a:t>nu poate-a Te vedea;</a:t>
            </a:r>
            <a:br/>
            <a:r>
              <a:t>sfânt, Atotputernic</a:t>
            </a:r>
            <a:br/>
            <a:r>
              <a:t>eşti din veşnicie</a:t>
            </a:r>
            <a:br/>
            <a:r>
              <a:t>Doamne, Iehova, </a:t>
            </a:r>
            <a:br/>
            <a:r>
              <a:t>Tu eşti dragostea.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Sfânt eşti, sfânt eşti, sfânt eşti!</a:t>
            </a:r>
            <a:br/>
            <a:r>
              <a:t>Domn Atotputernic,</a:t>
            </a:r>
            <a:br/>
            <a:r>
              <a:t>tot ce ai creat</a:t>
            </a:r>
            <a:br/>
            <a:r>
              <a:t>Te laudă-n cer şi pe pământ;</a:t>
            </a:r>
            <a:br/>
            <a:r>
              <a:t>sfânt eşti, sfânt eşti, sfânt eşti,</a:t>
            </a:r>
            <a:br/>
            <a:r>
              <a:t>bun, milos şi darnic,</a:t>
            </a:r>
            <a:br/>
            <a:r>
              <a:t>Doamne, eşti veşnic:</a:t>
            </a:r>
            <a:br/>
            <a:r>
              <a:t>Tată, Fiu, Duh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