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Slăvit fii, Isuse, că lucruri mari faci,</a:t>
            </a:r>
            <a:br/>
            <a:r>
              <a:t>la Tine pe oameni cu drag îi atragi.</a:t>
            </a:r>
            <a:br/>
            <a:r>
              <a:t>Prin jertfa măreaţă Tu viaţă ne-ai dat</a:t>
            </a:r>
            <a:br/>
            <a:r>
              <a:t>și cerul Tău, Doamne, ni l-ai descuiat.</a:t>
            </a:r>
            <a:br/>
            <a:r>
              <a:t>Îl slăviţi pe Isus, slava Lui o cântaţi,</a:t>
            </a:r>
            <a:br/>
            <a:r>
              <a:t>Îl slăviţi pe Isus și pe veci Lui vă daţi,</a:t>
            </a:r>
            <a:br/>
            <a:r>
              <a:t>la Tatăl veniţi prin Isus, Fiul Său;</a:t>
            </a:r>
            <a:br/>
            <a:r>
              <a:t>primiţi mântuirea, primind harul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mare salvare la toţi ni s-a dat,</a:t>
            </a:r>
            <a:br/>
            <a:r>
              <a:t>și ce mântuire, prin sânge vărsat!</a:t>
            </a:r>
            <a:br/>
            <a:r>
              <a:t>De crezi în Isus, ce pe cruce muri, iertare şi pace pe veci vei primi.</a:t>
            </a:r>
            <a:br/>
            <a:r>
              <a:t>Îl slăviţi pe Isus, slava Lui o cântaţi,</a:t>
            </a:r>
            <a:br/>
            <a:r>
              <a:t>Îl slăviţi pe Isus și pe veci Lui vă daţi,</a:t>
            </a:r>
            <a:br/>
            <a:r>
              <a:t>la Tatăl veniţi prin Isus, Fiul Său;</a:t>
            </a:r>
            <a:br/>
            <a:r>
              <a:t>primiţi mântuirea, primind harul Său.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mare iubire venită de sus</a:t>
            </a:r>
            <a:br/>
            <a:r>
              <a:t>și ce fericire să fii cu Isus!</a:t>
            </a:r>
            <a:br/>
            <a:r>
              <a:t>Dar cea mai slăvită trăire va fi</a:t>
            </a:r>
            <a:br/>
            <a:r>
              <a:t>când veşnic pe Domnul în cer vom sluji!</a:t>
            </a:r>
            <a:br/>
            <a:r>
              <a:t>Îl slăviţi pe Isus, slava Lui o cântaţi,</a:t>
            </a:r>
            <a:br/>
            <a:r>
              <a:t>Îl slăviţi pe Isus și pe veci Lui vă daţi,</a:t>
            </a:r>
            <a:br/>
            <a:r>
              <a:t>la Tatăl veniţi prin Isus, Fiul Său;</a:t>
            </a:r>
            <a:br/>
            <a:r>
              <a:t>primiţi mântuirea, primind harul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