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Slujesc pe Salvatorul,</a:t>
            </a:r>
            <a:br/>
            <a:r>
              <a:t>pe Cel ce-a înviat.</a:t>
            </a:r>
            <a:br/>
            <a:r>
              <a:t>Eu ştiu că El trăieşte</a:t>
            </a:r>
            <a:br/>
            <a:r>
              <a:t>cu slavă îmbrăcat.</a:t>
            </a:r>
            <a:br/>
            <a:r>
              <a:t>Îi simt deschisă Mâna</a:t>
            </a:r>
            <a:br/>
            <a:r>
              <a:t>şi glasul iubitor,</a:t>
            </a:r>
            <a:br/>
            <a:r>
              <a:t>și când Îl chem,</a:t>
            </a:r>
            <a:br/>
            <a:r>
              <a:t>El vine în ajutor.</a:t>
            </a:r>
            <a:br/>
            <a:r>
              <a:t>E viu, e viu, trăieşte Domnul meu!</a:t>
            </a:r>
            <a:br/>
            <a:r>
              <a:t>Cu mine merge şi-mi vorbeşte</a:t>
            </a:r>
            <a:br/>
            <a:r>
              <a:t>chiar pe drumul greu.</a:t>
            </a:r>
            <a:br/>
            <a:r>
              <a:t>E viu, e viu, salvarea El mi-a dat!</a:t>
            </a:r>
            <a:br/>
            <a:r>
              <a:t>Îl port în inimă mereu,</a:t>
            </a:r>
            <a:br/>
            <a:r>
              <a:t>e viu cu-adevărat!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Privesc întreg pământul</a:t>
            </a:r>
            <a:br/>
            <a:r>
              <a:t>şi văd iubirea Sa,</a:t>
            </a:r>
            <a:br/>
            <a:r>
              <a:t>și chiar lovit de grijuri,</a:t>
            </a:r>
            <a:br/>
            <a:r>
              <a:t>eu nu voi dispera.</a:t>
            </a:r>
            <a:br/>
            <a:r>
              <a:t>El, ştiu că mă conduce</a:t>
            </a:r>
            <a:br/>
            <a:r>
              <a:t>prin aspre vijelii,</a:t>
            </a:r>
            <a:br/>
            <a:r>
              <a:t>și-n ziua cea din urmă</a:t>
            </a:r>
            <a:br/>
            <a:r>
              <a:t>cu El voi fi.</a:t>
            </a:r>
            <a:br/>
            <a:r>
              <a:t>E viu, e viu, trăieşte Domnul meu!</a:t>
            </a:r>
            <a:br/>
            <a:r>
              <a:t>Cu mine merge şi-mi vorbeşte</a:t>
            </a:r>
            <a:br/>
            <a:r>
              <a:t>chiar pe drumul greu.</a:t>
            </a:r>
            <a:br/>
            <a:r>
              <a:t>E viu, e viu, salvarea El mi-a dat!</a:t>
            </a:r>
            <a:br/>
            <a:r>
              <a:t>Îl port în inimă mereu,</a:t>
            </a:r>
            <a:br/>
            <a:r>
              <a:t>e viu cu-adevărat!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Strigaţi de bucurie,</a:t>
            </a:r>
            <a:br/>
            <a:r>
              <a:t>cântaţi cu glas duios</a:t>
            </a:r>
            <a:br/>
            <a:r>
              <a:t>un veşnic Aleluia!"</a:t>
            </a:r>
            <a:br/>
            <a:r>
              <a:t>spre slava lui Hristos –</a:t>
            </a:r>
            <a:br/>
            <a:r>
              <a:t>speranţa şi lumina</a:t>
            </a:r>
            <a:br/>
            <a:r>
              <a:t>celor întorși la El;</a:t>
            </a:r>
            <a:br/>
            <a:r>
              <a:t>prin El e biruinţa,</a:t>
            </a:r>
            <a:br/>
            <a:r>
              <a:t> Emanuel!"</a:t>
            </a:r>
            <a:br/>
            <a:r>
              <a:t>E viu, e viu, trăieşte Domnul meu!</a:t>
            </a:r>
            <a:br/>
            <a:r>
              <a:t>Cu mine merge şi-mi vorbeşte</a:t>
            </a:r>
            <a:br/>
            <a:r>
              <a:t>chiar pe drumul greu.</a:t>
            </a:r>
            <a:br/>
            <a:r>
              <a:t>E viu, e viu, salvarea El mi-a dat!</a:t>
            </a:r>
            <a:br/>
            <a:r>
              <a:t>Îl port în inimă mereu,</a:t>
            </a:r>
            <a:br/>
            <a:r>
              <a:t>e viu cu-adevărat!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