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Spre miezul nopţii-un glas răsună viu:</a:t>
            </a:r>
            <a:br/>
            <a:r>
              <a:t> O, iată, vine Mirele!"</a:t>
            </a:r>
            <a:br/>
            <a:r>
              <a:t>Este Isus, al nostru Salvator,</a:t>
            </a:r>
            <a:br/>
            <a:r>
              <a:t>El, Cel dorit cu-atâta dor!</a:t>
            </a:r>
            <a:br/>
            <a:r>
              <a:t>Mireasa Lui, te pregăteşte,</a:t>
            </a:r>
            <a:br/>
            <a:r>
              <a:t>ca să-ţi întâmpini scumpu-ţi Mire!</a:t>
            </a:r>
            <a:br/>
            <a:r>
              <a:t>Frumoasă sărbătoare-ncepe:</a:t>
            </a:r>
            <a:br/>
            <a:r>
              <a:t> O, iată, vine Mirele!"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Cei adormiţi vor învia din morţi</a:t>
            </a:r>
            <a:br/>
            <a:r>
              <a:t>când Însuşi Domnul va striga.</a:t>
            </a:r>
            <a:br/>
            <a:r>
              <a:t>Şi-atunci, cu toţii, în văzduh răpiţi, pe Domnul vom întâmpina.</a:t>
            </a:r>
            <a:br/>
            <a:r>
              <a:t>Mireasa Lui, te pregăteşte,</a:t>
            </a:r>
            <a:br/>
            <a:r>
              <a:t>ca să-ţi întâmpini scumpu-ţi Mire!</a:t>
            </a:r>
            <a:br/>
            <a:r>
              <a:t>Frumoasă sărbătoare-ncepe:</a:t>
            </a:r>
            <a:br/>
            <a:r>
              <a:t> O, iată, vine Mirele!"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speranţă glorioas-avem,</a:t>
            </a:r>
            <a:br/>
            <a:r>
              <a:t>să fim de-a pururi cu Isus!</a:t>
            </a:r>
            <a:br/>
            <a:r>
              <a:t>Ce fericire ni s-a pregătit:</a:t>
            </a:r>
            <a:br/>
            <a:r>
              <a:t>ridică-ţi fruntea, tu, cel trist!</a:t>
            </a:r>
            <a:br/>
            <a:r>
              <a:t>Mireasa Lui, te pregăteşte,</a:t>
            </a:r>
            <a:br/>
            <a:r>
              <a:t>ca să-ţi întâmpini scumpu-ţi Mire!</a:t>
            </a:r>
            <a:br/>
            <a:r>
              <a:t>Frumoasă sărbătoare-ncepe:</a:t>
            </a:r>
            <a:br/>
            <a:r>
              <a:t> O, iată, vine Mirele!"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