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Sună harfa laudei mele</a:t>
            </a:r>
            <a:br/>
            <a:r>
              <a:t>numai pentru Dumnezeu,</a:t>
            </a:r>
            <a:br/>
            <a:r>
              <a:t>la nevoi şi la durere</a:t>
            </a:r>
            <a:br/>
            <a:r>
              <a:t> Aleluia" Îi cânt eu.</a:t>
            </a:r>
            <a:br/>
            <a:r>
              <a:t>Toată viaţa cât trăiesc</a:t>
            </a:r>
            <a:br/>
            <a:r>
              <a:t>pe Isus Îl preamăresc,</a:t>
            </a:r>
            <a:br/>
            <a:r>
              <a:t>toată viaţa cât trăiesc</a:t>
            </a:r>
            <a:br/>
            <a:r>
              <a:t>pe Isus Îl preamăresc.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 creat tot universul</a:t>
            </a:r>
            <a:br/>
            <a:r>
              <a:t>Domnul, prin al Său Cuvânt,</a:t>
            </a:r>
            <a:br/>
            <a:r>
              <a:t>pe bolnavi îi vindecase</a:t>
            </a:r>
            <a:br/>
            <a:r>
              <a:t>cât trăise pe pământ.</a:t>
            </a:r>
            <a:br/>
            <a:r>
              <a:t>Şi pe mine m-a creat,</a:t>
            </a:r>
            <a:br/>
            <a:r>
              <a:t>mântuire-apoi mi-a dat,</a:t>
            </a:r>
            <a:br/>
            <a:r>
              <a:t>și pe mine m-a creat,</a:t>
            </a:r>
            <a:br/>
            <a:r>
              <a:t>mântuire-apoi mi-a dat.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Fericit e cine-L are</a:t>
            </a:r>
            <a:br/>
            <a:r>
              <a:t>pe Isus în ajutor,</a:t>
            </a:r>
            <a:br/>
            <a:r>
              <a:t>cine Lui I se supune</a:t>
            </a:r>
            <a:br/>
            <a:r>
              <a:t>și Îi e ascultător.</a:t>
            </a:r>
            <a:br/>
            <a:r>
              <a:t>Fie bine, fie rău,</a:t>
            </a:r>
            <a:br/>
            <a:r>
              <a:t>Domnul este scutul meu,</a:t>
            </a:r>
            <a:br/>
            <a:r>
              <a:t>fie bine, fie rău,</a:t>
            </a:r>
            <a:br/>
            <a:r>
              <a:t>Domnul este scutul meu.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Aleluia! Aleluia!</a:t>
            </a:r>
            <a:br/>
            <a:r>
              <a:t>Să răsune ne-ncetat</a:t>
            </a:r>
            <a:br/>
            <a:r>
              <a:t>până Domnul vine-n slavă,</a:t>
            </a:r>
            <a:br/>
            <a:r>
              <a:t>astfel cum a cuvântat.</a:t>
            </a:r>
            <a:br/>
            <a:r>
              <a:t>Să Îi cânte inima</a:t>
            </a:r>
            <a:br/>
            <a:r>
              <a:t>până când Îl va vedea,</a:t>
            </a:r>
            <a:br/>
            <a:r>
              <a:t>să Îi cânte inima</a:t>
            </a:r>
            <a:br/>
            <a:r>
              <a:t>până când Îl va vedea.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