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Sunt străin şi călător,</a:t>
            </a:r>
            <a:br/>
            <a:r>
              <a:t>n-am aici palate,</a:t>
            </a:r>
            <a:br/>
            <a:r>
              <a:t>dar în ţara fără nor</a:t>
            </a:r>
            <a:br/>
            <a:r>
              <a:t>ale mele-s toate.</a:t>
            </a:r>
            <a:br/>
            <a:r>
              <a:t>//: Toate stelele de sus,</a:t>
            </a:r>
            <a:br/>
            <a:r>
              <a:t>tot ce n-are-n veci apus,</a:t>
            </a:r>
            <a:br/>
            <a:r>
              <a:t>prin iubirea lui Isus,</a:t>
            </a:r>
            <a:br/>
            <a:r>
              <a:t>ale mele-s toate, ://</a:t>
            </a:r>
            <a:br/>
            <a:r>
              <a:t>ale mele-s toate.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Domnul meu în infinit</a:t>
            </a:r>
            <a:br/>
            <a:r>
              <a:t>multe stele ţine.</a:t>
            </a:r>
            <a:br/>
            <a:r>
              <a:t>Pentru cine le-a zidit,</a:t>
            </a:r>
            <a:br/>
            <a:r>
              <a:t>decât pentru mine?</a:t>
            </a:r>
            <a:br/>
            <a:r>
              <a:t>//: Din neant când le-a chemat,</a:t>
            </a:r>
            <a:br/>
            <a:r>
              <a:t>Domnul mult S-a bucurat,</a:t>
            </a:r>
            <a:br/>
            <a:r>
              <a:t>însă viaţa nu Şi-a dat</a:t>
            </a:r>
            <a:br/>
            <a:r>
              <a:t>decât pentru mine, ://</a:t>
            </a:r>
            <a:br/>
            <a:r>
              <a:t>decât pentru mine.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Dar nici eu nu-s al oricui,</a:t>
            </a:r>
            <a:br/>
            <a:r>
              <a:t>Lui îi sunt cununa.</a:t>
            </a:r>
            <a:br/>
            <a:r>
              <a:t>Casa mea şi cerul Lui,</a:t>
            </a:r>
            <a:br/>
            <a:r>
              <a:t>tot ce-avem e una.</a:t>
            </a:r>
            <a:br/>
            <a:r>
              <a:t>//: Şi la bine şi la greu,</a:t>
            </a:r>
            <a:br/>
            <a:r>
              <a:t>eu al Lui sunt, El e-al meu,</a:t>
            </a:r>
            <a:br/>
            <a:r>
              <a:t>eu nimic, El Dumnezeu,</a:t>
            </a:r>
            <a:br/>
            <a:r>
              <a:t>dar ce-avem e una, ://</a:t>
            </a:r>
            <a:br/>
            <a:r>
              <a:t>dar ce-avem e una!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