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ʼnalţă, suflete, din teamă şi păcat,</a:t>
            </a:r>
            <a:br/>
            <a:r>
              <a:t>căci Fiul sfânt pe-altar în locul meu S-a dat.</a:t>
            </a:r>
            <a:br/>
            <a:r>
              <a:t>Voi sta sfinţit prin har în faţa Tatălui,</a:t>
            </a:r>
            <a:br/>
            <a:r>
              <a:t>căci al meu nume-i scris în palma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dealul Golgotei, zdrobit de-al meu păcat,</a:t>
            </a:r>
            <a:br/>
            <a:r>
              <a:t>Cristos, ca Preot bun, pe cruce a strigat:</a:t>
            </a:r>
            <a:br/>
            <a:r>
              <a:t> O, iartă-i, Tată Sfânt, o, iartă-i, Tată Sfânt,</a:t>
            </a:r>
            <a:br/>
            <a:r>
              <a:t>căci pentru-aceşti sărmani pe lemn Mă frâng!"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slava cerului El mijloceşte-acum</a:t>
            </a:r>
            <a:br/>
            <a:r>
              <a:t>și sângele-I curat mă ţine pe-al Său drum.</a:t>
            </a:r>
            <a:br/>
            <a:r>
              <a:t>Stropit e-altarul sfânt, plătită-i vina mea,</a:t>
            </a:r>
            <a:br/>
            <a:r>
              <a:t>bogat în har trăiesc prin jertfa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