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adorăm, iubit Isus,</a:t>
            </a:r>
            <a:br/>
            <a:r>
              <a:t>slăvitul nostru Salvator!</a:t>
            </a:r>
            <a:br/>
            <a:r>
              <a:t>Prin sângele-Ți la cruce curs</a:t>
            </a:r>
            <a:br/>
            <a:r>
              <a:t>trăiește azi al tău popor,</a:t>
            </a:r>
            <a:br/>
            <a:r>
              <a:t>prin sângele-Ți la cruce curs</a:t>
            </a:r>
            <a:br/>
            <a:r>
              <a:t>trăiește azi al tău popor.</a:t>
            </a:r>
            <a:br/>
            <a:r>
              <a:t>Te adorăm! Te adorăm!</a:t>
            </a:r>
            <a:br/>
            <a:r>
              <a:t>Te adorăm, slăvite Domn!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lăudăm, că numai Tu</a:t>
            </a:r>
            <a:br/>
            <a:r>
              <a:t>ești sfânt și poți să mântuiești.</a:t>
            </a:r>
            <a:br/>
            <a:r>
              <a:t>Pe orice om, oricât de rău,</a:t>
            </a:r>
            <a:br/>
            <a:r>
              <a:t>venind la Tine, îl primești,</a:t>
            </a:r>
            <a:br/>
            <a:r>
              <a:t>pe orice om, oricât de rău,</a:t>
            </a:r>
            <a:br/>
            <a:r>
              <a:t>venind la Tine, îl primești.</a:t>
            </a:r>
            <a:br/>
            <a:r>
              <a:t>Te adorăm! Te adorăm!</a:t>
            </a:r>
            <a:br/>
            <a:r>
              <a:t>Te adorăm, slăvite Domn!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lăudăm, că jertfa Ta</a:t>
            </a:r>
            <a:br/>
            <a:r>
              <a:t>e unic leac pentru păcat,</a:t>
            </a:r>
            <a:br/>
            <a:r>
              <a:t>cu drag ne amintim de ea,</a:t>
            </a:r>
            <a:br/>
            <a:r>
              <a:t>că-n ea deplin Tu ne-ai iertat,</a:t>
            </a:r>
            <a:br/>
            <a:r>
              <a:t>cu drag ne amintim de ea,</a:t>
            </a:r>
            <a:br/>
            <a:r>
              <a:t>că-n ea deplin Tu ne-ai iertat.</a:t>
            </a:r>
            <a:br/>
            <a:r>
              <a:t>Te adorăm! Te adorăm!</a:t>
            </a:r>
            <a:br/>
            <a:r>
              <a:t>Te adorăm, slăvite Domn!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 lăudăm, că Te-ai smerit</a:t>
            </a:r>
            <a:br/>
            <a:r>
              <a:t>și chip de rob ai îmbrăcat.</a:t>
            </a:r>
            <a:br/>
            <a:r>
              <a:t>Măreţ ai fost când ai murit,</a:t>
            </a:r>
            <a:br/>
            <a:r>
              <a:t>mărit eşti viu şi înălţat,</a:t>
            </a:r>
            <a:br/>
            <a:r>
              <a:t>măreţ ai fost când ai murit,</a:t>
            </a:r>
            <a:br/>
            <a:r>
              <a:t>mărit eşti viu şi înălţat.</a:t>
            </a:r>
            <a:br/>
            <a:r>
              <a:t>Te adorăm! Te adorăm!</a:t>
            </a:r>
            <a:br/>
            <a:r>
              <a:t>Te adorăm, slăvite Domn!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