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lăudăm pe Tine, Domnul nostru mare,</a:t>
            </a:r>
            <a:br/>
            <a:r>
              <a:t>Te lăudăm pe Tine, Dumnezeu Preasfânt,</a:t>
            </a:r>
            <a:br/>
            <a:r>
              <a:t>Te lăudăm smeriţi, prin viaţă şi cântare,</a:t>
            </a:r>
            <a:br/>
            <a:r>
              <a:t>Te lăudăm oricând şi-oriunde pe pământ.</a:t>
            </a:r>
            <a:br/>
            <a:r>
              <a:t>Slavă-Ţi cântă oştile de îngeri sus,</a:t>
            </a:r>
            <a:br/>
            <a:r>
              <a:t>Ţie, Miel Preasfânt, Mântuitor Isus!</a:t>
            </a:r>
            <a:br/>
            <a:r>
              <a:t>slavă Îţi aducem noi de pe pământ,</a:t>
            </a:r>
            <a:br/>
            <a:r>
              <a:t>pentru harul mântuirii noastre,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lăudăm pentru deplina Ta jertfire,</a:t>
            </a:r>
            <a:br/>
            <a:r>
              <a:t>Te lăudăm pentru izvorul Tău de har,</a:t>
            </a:r>
            <a:br/>
            <a:r>
              <a:t>Te lăudăm pentru măreaţa mântuire,</a:t>
            </a:r>
            <a:br/>
            <a:r>
              <a:t>Te lăudăm căci ne-ai adus-o nouă-n dar.</a:t>
            </a:r>
            <a:br/>
            <a:r>
              <a:t>Slavă-Ţi cântă oştile de îngeri sus,</a:t>
            </a:r>
            <a:br/>
            <a:r>
              <a:t>Ţie, Miel Preasfânt, Mântuitor Isus!</a:t>
            </a:r>
            <a:br/>
            <a:r>
              <a:t>slavă Îţi aducem noi de pe pământ,</a:t>
            </a:r>
            <a:br/>
            <a:r>
              <a:t>pentru harul mântuirii noastre,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lăudăm pentru slăvita-mpărăţie,</a:t>
            </a:r>
            <a:br/>
            <a:r>
              <a:t>pe care Tu ne-ai pregătit-o să ne-o dai,</a:t>
            </a:r>
            <a:br/>
            <a:r>
              <a:t>Te lăudăm şi-Ţi vom cânta o veşnicie,</a:t>
            </a:r>
            <a:br/>
            <a:r>
              <a:t>căci ne-ai iubit şi ne-ai deschis eternul rai.</a:t>
            </a:r>
            <a:br/>
            <a:r>
              <a:t>Slavă-Ţi cântă oştile de îngeri sus,</a:t>
            </a:r>
            <a:br/>
            <a:r>
              <a:t>Ţie, Miel Preasfânt, Mântuitor Isus!</a:t>
            </a:r>
            <a:br/>
            <a:r>
              <a:t>slavă Îţi aducem noi de pe pământ,</a:t>
            </a:r>
            <a:br/>
            <a:r>
              <a:t>pentru harul mântuirii noastre,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