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Te laud cu trupul şi sufletul meu,</a:t>
            </a:r>
            <a:br/>
            <a:r>
              <a:t>pe Tine, Eternule, Sfânt Dumnezeu!</a:t>
            </a:r>
            <a:br/>
            <a:r>
              <a:t>Te laud la timp, ne la timp, pe deplin,</a:t>
            </a:r>
            <a:br/>
            <a:r>
              <a:t>Te laud prin Fiul, Hristosul Divin!</a:t>
            </a:r>
            <a:br/>
            <a:r>
              <a:t>Te laud prin Fiul, Hristosul Divin!</a:t>
            </a:r>
            <a:br/>
            <a:r>
              <a:t>Te laud! Te laud!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Te laud cu-aceleaşi cuvinte de jar,</a:t>
            </a:r>
            <a:br/>
            <a:r>
              <a:t>dar duhul e proaspăt și viu iar şi iar!</a:t>
            </a:r>
            <a:br/>
            <a:r>
              <a:t>Te laud în rugă, în strigăt şi-n gând,</a:t>
            </a:r>
            <a:br/>
            <a:r>
              <a:t>Te laud prin Fiul, Hristosul Cel blând!</a:t>
            </a:r>
            <a:br/>
            <a:r>
              <a:t>Te laud prin Fiul, Hristosul Cel blând!</a:t>
            </a:r>
            <a:br/>
            <a:r>
              <a:t>Te laud! Te laud!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Te laud, Părinte, arzând Te iubesc</a:t>
            </a:r>
            <a:br/>
            <a:r>
              <a:t>și voia-Ţi preasfântă mai sfânt s-o-mplinesc!</a:t>
            </a:r>
            <a:br/>
            <a:r>
              <a:t>Te laud că Tu mă ajuţi neoprit,</a:t>
            </a:r>
            <a:br/>
            <a:r>
              <a:t>Te laud prin Fiul, Hristosul jertfit!</a:t>
            </a:r>
            <a:br/>
            <a:r>
              <a:t>Te laud prin Fiul, Hristosul jertfit!</a:t>
            </a:r>
            <a:br/>
            <a:r>
              <a:t>Te laud! Te laud!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Te laud, Te laud și-n veci voi cânta</a:t>
            </a:r>
            <a:br/>
            <a:r>
              <a:t>frumos adevărul și dragostea Ta!</a:t>
            </a:r>
            <a:br/>
            <a:r>
              <a:t>Te laud în cântec de cer minunat,</a:t>
            </a:r>
            <a:br/>
            <a:r>
              <a:t>Te laud prin Fiul, Hristosu-nviat!</a:t>
            </a:r>
            <a:br/>
            <a:r>
              <a:t>Te laud prin Fiul, Hristosu-nviat!</a:t>
            </a:r>
            <a:br/>
            <a:r>
              <a:t>Te laud! Te laud!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